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C736C-8E4F-4ED5-BC45-1A84B912B24C}" v="221" dt="2023-01-03T02:42:11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CC9C736C-8E4F-4ED5-BC45-1A84B912B24C}"/>
    <pc:docChg chg="undo custSel addSld delSld modSld">
      <pc:chgData name="Michael Kuniega" userId="999f7fd1-0dc3-4cba-81fd-6a42a8d75a98" providerId="ADAL" clId="{CC9C736C-8E4F-4ED5-BC45-1A84B912B24C}" dt="2023-01-13T02:01:28.040" v="1178" actId="20577"/>
      <pc:docMkLst>
        <pc:docMk/>
      </pc:docMkLst>
      <pc:sldChg chg="modSp mod">
        <pc:chgData name="Michael Kuniega" userId="999f7fd1-0dc3-4cba-81fd-6a42a8d75a98" providerId="ADAL" clId="{CC9C736C-8E4F-4ED5-BC45-1A84B912B24C}" dt="2023-01-13T02:01:28.040" v="1178" actId="20577"/>
        <pc:sldMkLst>
          <pc:docMk/>
          <pc:sldMk cId="622578097" sldId="257"/>
        </pc:sldMkLst>
        <pc:spChg chg="mod">
          <ac:chgData name="Michael Kuniega" userId="999f7fd1-0dc3-4cba-81fd-6a42a8d75a98" providerId="ADAL" clId="{CC9C736C-8E4F-4ED5-BC45-1A84B912B24C}" dt="2023-01-13T02:01:28.040" v="1178" actId="20577"/>
          <ac:spMkLst>
            <pc:docMk/>
            <pc:sldMk cId="622578097" sldId="257"/>
            <ac:spMk id="4" creationId="{582BCDDF-831B-E125-2B39-D345DBBF73B6}"/>
          </ac:spMkLst>
        </pc:spChg>
      </pc:sldChg>
      <pc:sldChg chg="addSp delSp modSp add del mod">
        <pc:chgData name="Michael Kuniega" userId="999f7fd1-0dc3-4cba-81fd-6a42a8d75a98" providerId="ADAL" clId="{CC9C736C-8E4F-4ED5-BC45-1A84B912B24C}" dt="2023-01-03T01:47:48.083" v="133" actId="47"/>
        <pc:sldMkLst>
          <pc:docMk/>
          <pc:sldMk cId="2562646947" sldId="262"/>
        </pc:sldMkLst>
        <pc:grpChg chg="mod">
          <ac:chgData name="Michael Kuniega" userId="999f7fd1-0dc3-4cba-81fd-6a42a8d75a98" providerId="ADAL" clId="{CC9C736C-8E4F-4ED5-BC45-1A84B912B24C}" dt="2023-01-03T01:46:24.758" v="105"/>
          <ac:grpSpMkLst>
            <pc:docMk/>
            <pc:sldMk cId="2562646947" sldId="262"/>
            <ac:grpSpMk id="11" creationId="{3BB0F8A9-514F-8AE8-F3AC-A1053C12E83D}"/>
          </ac:grpSpMkLst>
        </pc:grpChg>
        <pc:grpChg chg="mod">
          <ac:chgData name="Michael Kuniega" userId="999f7fd1-0dc3-4cba-81fd-6a42a8d75a98" providerId="ADAL" clId="{CC9C736C-8E4F-4ED5-BC45-1A84B912B24C}" dt="2023-01-03T01:46:27.177" v="109"/>
          <ac:grpSpMkLst>
            <pc:docMk/>
            <pc:sldMk cId="2562646947" sldId="262"/>
            <ac:grpSpMk id="15" creationId="{061DE26B-FCD9-B0A0-A28B-7AE656E8E5D5}"/>
          </ac:grpSpMkLst>
        </pc:grpChg>
        <pc:grpChg chg="mod">
          <ac:chgData name="Michael Kuniega" userId="999f7fd1-0dc3-4cba-81fd-6a42a8d75a98" providerId="ADAL" clId="{CC9C736C-8E4F-4ED5-BC45-1A84B912B24C}" dt="2023-01-03T01:46:30.367" v="114"/>
          <ac:grpSpMkLst>
            <pc:docMk/>
            <pc:sldMk cId="2562646947" sldId="262"/>
            <ac:grpSpMk id="20" creationId="{DE3457CD-12CF-45DC-5957-6C85AC648FAD}"/>
          </ac:grpSpMkLst>
        </pc:grpChg>
        <pc:grpChg chg="del mod">
          <ac:chgData name="Michael Kuniega" userId="999f7fd1-0dc3-4cba-81fd-6a42a8d75a98" providerId="ADAL" clId="{CC9C736C-8E4F-4ED5-BC45-1A84B912B24C}" dt="2023-01-03T01:46:36.080" v="124"/>
          <ac:grpSpMkLst>
            <pc:docMk/>
            <pc:sldMk cId="2562646947" sldId="262"/>
            <ac:grpSpMk id="23" creationId="{522CF3AB-10A9-9750-73E3-7F1DBD673271}"/>
          </ac:grpSpMkLst>
        </pc:grpChg>
        <pc:grpChg chg="del mod">
          <ac:chgData name="Michael Kuniega" userId="999f7fd1-0dc3-4cba-81fd-6a42a8d75a98" providerId="ADAL" clId="{CC9C736C-8E4F-4ED5-BC45-1A84B912B24C}" dt="2023-01-03T01:46:38.550" v="129"/>
          <ac:grpSpMkLst>
            <pc:docMk/>
            <pc:sldMk cId="2562646947" sldId="262"/>
            <ac:grpSpMk id="30" creationId="{F4662BF0-BC4F-3D12-EF01-F4B028C55BEC}"/>
          </ac:grpSpMkLst>
        </pc:grpChg>
        <pc:grpChg chg="mod">
          <ac:chgData name="Michael Kuniega" userId="999f7fd1-0dc3-4cba-81fd-6a42a8d75a98" providerId="ADAL" clId="{CC9C736C-8E4F-4ED5-BC45-1A84B912B24C}" dt="2023-01-03T01:46:36.080" v="124"/>
          <ac:grpSpMkLst>
            <pc:docMk/>
            <pc:sldMk cId="2562646947" sldId="262"/>
            <ac:grpSpMk id="31" creationId="{54E76B9A-CB5C-358C-E936-6B65A779E3AF}"/>
          </ac:grpSpMkLst>
        </pc:grpChg>
        <pc:grpChg chg="mod">
          <ac:chgData name="Michael Kuniega" userId="999f7fd1-0dc3-4cba-81fd-6a42a8d75a98" providerId="ADAL" clId="{CC9C736C-8E4F-4ED5-BC45-1A84B912B24C}" dt="2023-01-03T01:46:38.550" v="129"/>
          <ac:grpSpMkLst>
            <pc:docMk/>
            <pc:sldMk cId="2562646947" sldId="262"/>
            <ac:grpSpMk id="36" creationId="{4957507C-4338-7AB7-592C-A53519722832}"/>
          </ac:grpSpMkLst>
        </pc:grpChg>
        <pc:grpChg chg="mod">
          <ac:chgData name="Michael Kuniega" userId="999f7fd1-0dc3-4cba-81fd-6a42a8d75a98" providerId="ADAL" clId="{CC9C736C-8E4F-4ED5-BC45-1A84B912B24C}" dt="2023-01-03T01:46:38.550" v="129"/>
          <ac:grpSpMkLst>
            <pc:docMk/>
            <pc:sldMk cId="2562646947" sldId="262"/>
            <ac:grpSpMk id="37" creationId="{3E720407-416E-5234-DBD5-7A4AA513E991}"/>
          </ac:grpSpMkLst>
        </pc:grpChg>
        <pc:inkChg chg="add mod">
          <ac:chgData name="Michael Kuniega" userId="999f7fd1-0dc3-4cba-81fd-6a42a8d75a98" providerId="ADAL" clId="{CC9C736C-8E4F-4ED5-BC45-1A84B912B24C}" dt="2023-01-03T01:46:24.758" v="105"/>
          <ac:inkMkLst>
            <pc:docMk/>
            <pc:sldMk cId="2562646947" sldId="262"/>
            <ac:inkMk id="9" creationId="{D5419C20-D0F7-9B35-12CD-BB6D4FC789B9}"/>
          </ac:inkMkLst>
        </pc:inkChg>
        <pc:inkChg chg="add mod">
          <ac:chgData name="Michael Kuniega" userId="999f7fd1-0dc3-4cba-81fd-6a42a8d75a98" providerId="ADAL" clId="{CC9C736C-8E4F-4ED5-BC45-1A84B912B24C}" dt="2023-01-03T01:46:24.758" v="105"/>
          <ac:inkMkLst>
            <pc:docMk/>
            <pc:sldMk cId="2562646947" sldId="262"/>
            <ac:inkMk id="10" creationId="{4B815C32-75A5-D660-8D85-5F1492632831}"/>
          </ac:inkMkLst>
        </pc:inkChg>
        <pc:inkChg chg="add mod">
          <ac:chgData name="Michael Kuniega" userId="999f7fd1-0dc3-4cba-81fd-6a42a8d75a98" providerId="ADAL" clId="{CC9C736C-8E4F-4ED5-BC45-1A84B912B24C}" dt="2023-01-03T01:46:27.177" v="109"/>
          <ac:inkMkLst>
            <pc:docMk/>
            <pc:sldMk cId="2562646947" sldId="262"/>
            <ac:inkMk id="12" creationId="{73C16994-47CF-37EF-C86B-D6A31423B7CB}"/>
          </ac:inkMkLst>
        </pc:inkChg>
        <pc:inkChg chg="add mod">
          <ac:chgData name="Michael Kuniega" userId="999f7fd1-0dc3-4cba-81fd-6a42a8d75a98" providerId="ADAL" clId="{CC9C736C-8E4F-4ED5-BC45-1A84B912B24C}" dt="2023-01-03T01:46:27.177" v="109"/>
          <ac:inkMkLst>
            <pc:docMk/>
            <pc:sldMk cId="2562646947" sldId="262"/>
            <ac:inkMk id="13" creationId="{DD3BB5DE-80D7-FCB5-FD30-4246C5709251}"/>
          </ac:inkMkLst>
        </pc:inkChg>
        <pc:inkChg chg="add mod">
          <ac:chgData name="Michael Kuniega" userId="999f7fd1-0dc3-4cba-81fd-6a42a8d75a98" providerId="ADAL" clId="{CC9C736C-8E4F-4ED5-BC45-1A84B912B24C}" dt="2023-01-03T01:46:27.177" v="109"/>
          <ac:inkMkLst>
            <pc:docMk/>
            <pc:sldMk cId="2562646947" sldId="262"/>
            <ac:inkMk id="14" creationId="{E54EF849-F718-85DC-A96E-8DF78529D5F9}"/>
          </ac:inkMkLst>
        </pc:inkChg>
        <pc:inkChg chg="add mod">
          <ac:chgData name="Michael Kuniega" userId="999f7fd1-0dc3-4cba-81fd-6a42a8d75a98" providerId="ADAL" clId="{CC9C736C-8E4F-4ED5-BC45-1A84B912B24C}" dt="2023-01-03T01:46:30.367" v="114"/>
          <ac:inkMkLst>
            <pc:docMk/>
            <pc:sldMk cId="2562646947" sldId="262"/>
            <ac:inkMk id="16" creationId="{DA44DDE8-2249-F9D2-F9B6-0DAC3230DFF6}"/>
          </ac:inkMkLst>
        </pc:inkChg>
        <pc:inkChg chg="add mod">
          <ac:chgData name="Michael Kuniega" userId="999f7fd1-0dc3-4cba-81fd-6a42a8d75a98" providerId="ADAL" clId="{CC9C736C-8E4F-4ED5-BC45-1A84B912B24C}" dt="2023-01-03T01:46:30.367" v="114"/>
          <ac:inkMkLst>
            <pc:docMk/>
            <pc:sldMk cId="2562646947" sldId="262"/>
            <ac:inkMk id="17" creationId="{5CF50FFB-106D-096B-47BE-3B408C74F790}"/>
          </ac:inkMkLst>
        </pc:inkChg>
        <pc:inkChg chg="add mod">
          <ac:chgData name="Michael Kuniega" userId="999f7fd1-0dc3-4cba-81fd-6a42a8d75a98" providerId="ADAL" clId="{CC9C736C-8E4F-4ED5-BC45-1A84B912B24C}" dt="2023-01-03T01:46:30.367" v="114"/>
          <ac:inkMkLst>
            <pc:docMk/>
            <pc:sldMk cId="2562646947" sldId="262"/>
            <ac:inkMk id="18" creationId="{1F73C046-C6AE-1E4E-F11D-0E3A8DF21B9F}"/>
          </ac:inkMkLst>
        </pc:inkChg>
        <pc:inkChg chg="add mod">
          <ac:chgData name="Michael Kuniega" userId="999f7fd1-0dc3-4cba-81fd-6a42a8d75a98" providerId="ADAL" clId="{CC9C736C-8E4F-4ED5-BC45-1A84B912B24C}" dt="2023-01-03T01:46:30.367" v="114"/>
          <ac:inkMkLst>
            <pc:docMk/>
            <pc:sldMk cId="2562646947" sldId="262"/>
            <ac:inkMk id="19" creationId="{0E91723C-7FC5-EB7B-06BC-6AF60FD92B37}"/>
          </ac:inkMkLst>
        </pc:inkChg>
        <pc:inkChg chg="add mod">
          <ac:chgData name="Michael Kuniega" userId="999f7fd1-0dc3-4cba-81fd-6a42a8d75a98" providerId="ADAL" clId="{CC9C736C-8E4F-4ED5-BC45-1A84B912B24C}" dt="2023-01-03T01:46:36.080" v="124"/>
          <ac:inkMkLst>
            <pc:docMk/>
            <pc:sldMk cId="2562646947" sldId="262"/>
            <ac:inkMk id="21" creationId="{8568BD7B-D686-17B7-704F-19A968C42326}"/>
          </ac:inkMkLst>
        </pc:inkChg>
        <pc:inkChg chg="add mod">
          <ac:chgData name="Michael Kuniega" userId="999f7fd1-0dc3-4cba-81fd-6a42a8d75a98" providerId="ADAL" clId="{CC9C736C-8E4F-4ED5-BC45-1A84B912B24C}" dt="2023-01-03T01:46:36.080" v="124"/>
          <ac:inkMkLst>
            <pc:docMk/>
            <pc:sldMk cId="2562646947" sldId="262"/>
            <ac:inkMk id="22" creationId="{74FA2960-BE10-D374-B020-429221300005}"/>
          </ac:inkMkLst>
        </pc:inkChg>
        <pc:inkChg chg="add mod">
          <ac:chgData name="Michael Kuniega" userId="999f7fd1-0dc3-4cba-81fd-6a42a8d75a98" providerId="ADAL" clId="{CC9C736C-8E4F-4ED5-BC45-1A84B912B24C}" dt="2023-01-03T01:46:36.080" v="124"/>
          <ac:inkMkLst>
            <pc:docMk/>
            <pc:sldMk cId="2562646947" sldId="262"/>
            <ac:inkMk id="24" creationId="{FD8544CE-7241-B018-15A2-2DB52012BA50}"/>
          </ac:inkMkLst>
        </pc:inkChg>
        <pc:inkChg chg="add mod">
          <ac:chgData name="Michael Kuniega" userId="999f7fd1-0dc3-4cba-81fd-6a42a8d75a98" providerId="ADAL" clId="{CC9C736C-8E4F-4ED5-BC45-1A84B912B24C}" dt="2023-01-03T01:46:36.080" v="124"/>
          <ac:inkMkLst>
            <pc:docMk/>
            <pc:sldMk cId="2562646947" sldId="262"/>
            <ac:inkMk id="25" creationId="{7307330C-51F7-AA68-F797-28886D97E0B0}"/>
          </ac:inkMkLst>
        </pc:inkChg>
        <pc:inkChg chg="add mod">
          <ac:chgData name="Michael Kuniega" userId="999f7fd1-0dc3-4cba-81fd-6a42a8d75a98" providerId="ADAL" clId="{CC9C736C-8E4F-4ED5-BC45-1A84B912B24C}" dt="2023-01-03T01:46:36.080" v="124"/>
          <ac:inkMkLst>
            <pc:docMk/>
            <pc:sldMk cId="2562646947" sldId="262"/>
            <ac:inkMk id="26" creationId="{8FFAAADB-E17B-AB06-8F22-59BF3718865F}"/>
          </ac:inkMkLst>
        </pc:inkChg>
        <pc:inkChg chg="add mod">
          <ac:chgData name="Michael Kuniega" userId="999f7fd1-0dc3-4cba-81fd-6a42a8d75a98" providerId="ADAL" clId="{CC9C736C-8E4F-4ED5-BC45-1A84B912B24C}" dt="2023-01-03T01:46:38.550" v="129"/>
          <ac:inkMkLst>
            <pc:docMk/>
            <pc:sldMk cId="2562646947" sldId="262"/>
            <ac:inkMk id="27" creationId="{518310E7-1BA3-BB2A-BD2C-451AA96BE14B}"/>
          </ac:inkMkLst>
        </pc:inkChg>
        <pc:inkChg chg="add mod">
          <ac:chgData name="Michael Kuniega" userId="999f7fd1-0dc3-4cba-81fd-6a42a8d75a98" providerId="ADAL" clId="{CC9C736C-8E4F-4ED5-BC45-1A84B912B24C}" dt="2023-01-03T01:46:38.550" v="129"/>
          <ac:inkMkLst>
            <pc:docMk/>
            <pc:sldMk cId="2562646947" sldId="262"/>
            <ac:inkMk id="28" creationId="{DF84377F-0E2E-0FD0-7193-9177FA6572D7}"/>
          </ac:inkMkLst>
        </pc:inkChg>
        <pc:inkChg chg="add mod">
          <ac:chgData name="Michael Kuniega" userId="999f7fd1-0dc3-4cba-81fd-6a42a8d75a98" providerId="ADAL" clId="{CC9C736C-8E4F-4ED5-BC45-1A84B912B24C}" dt="2023-01-03T01:46:38.550" v="129"/>
          <ac:inkMkLst>
            <pc:docMk/>
            <pc:sldMk cId="2562646947" sldId="262"/>
            <ac:inkMk id="29" creationId="{FC0AEF9E-5903-2143-BACC-4103ADDD8958}"/>
          </ac:inkMkLst>
        </pc:inkChg>
        <pc:inkChg chg="add mod">
          <ac:chgData name="Michael Kuniega" userId="999f7fd1-0dc3-4cba-81fd-6a42a8d75a98" providerId="ADAL" clId="{CC9C736C-8E4F-4ED5-BC45-1A84B912B24C}" dt="2023-01-03T01:46:38.550" v="129"/>
          <ac:inkMkLst>
            <pc:docMk/>
            <pc:sldMk cId="2562646947" sldId="262"/>
            <ac:inkMk id="32" creationId="{16849E88-C48B-3B53-67E5-1D85114E16C6}"/>
          </ac:inkMkLst>
        </pc:inkChg>
        <pc:inkChg chg="add mod">
          <ac:chgData name="Michael Kuniega" userId="999f7fd1-0dc3-4cba-81fd-6a42a8d75a98" providerId="ADAL" clId="{CC9C736C-8E4F-4ED5-BC45-1A84B912B24C}" dt="2023-01-03T01:46:38.550" v="129"/>
          <ac:inkMkLst>
            <pc:docMk/>
            <pc:sldMk cId="2562646947" sldId="262"/>
            <ac:inkMk id="33" creationId="{A3950FDA-FE62-60B4-D30D-AD26D6A6B38D}"/>
          </ac:inkMkLst>
        </pc:inkChg>
        <pc:inkChg chg="add mod">
          <ac:chgData name="Michael Kuniega" userId="999f7fd1-0dc3-4cba-81fd-6a42a8d75a98" providerId="ADAL" clId="{CC9C736C-8E4F-4ED5-BC45-1A84B912B24C}" dt="2023-01-03T01:46:38.550" v="129"/>
          <ac:inkMkLst>
            <pc:docMk/>
            <pc:sldMk cId="2562646947" sldId="262"/>
            <ac:inkMk id="34" creationId="{C45C365D-5A6B-2E4C-FE3B-41B4C0ADCE85}"/>
          </ac:inkMkLst>
        </pc:inkChg>
        <pc:inkChg chg="add mod">
          <ac:chgData name="Michael Kuniega" userId="999f7fd1-0dc3-4cba-81fd-6a42a8d75a98" providerId="ADAL" clId="{CC9C736C-8E4F-4ED5-BC45-1A84B912B24C}" dt="2023-01-03T01:46:38.550" v="129"/>
          <ac:inkMkLst>
            <pc:docMk/>
            <pc:sldMk cId="2562646947" sldId="262"/>
            <ac:inkMk id="35" creationId="{AB3FA907-858F-0BE5-2F5D-4B955C9B6C51}"/>
          </ac:inkMkLst>
        </pc:inkChg>
      </pc:sldChg>
      <pc:sldChg chg="addSp delSp modSp mod">
        <pc:chgData name="Michael Kuniega" userId="999f7fd1-0dc3-4cba-81fd-6a42a8d75a98" providerId="ADAL" clId="{CC9C736C-8E4F-4ED5-BC45-1A84B912B24C}" dt="2023-01-03T01:45:39.432" v="102"/>
        <pc:sldMkLst>
          <pc:docMk/>
          <pc:sldMk cId="3555555217" sldId="263"/>
        </pc:sldMkLst>
        <pc:grpChg chg="del mod">
          <ac:chgData name="Michael Kuniega" userId="999f7fd1-0dc3-4cba-81fd-6a42a8d75a98" providerId="ADAL" clId="{CC9C736C-8E4F-4ED5-BC45-1A84B912B24C}" dt="2023-01-03T01:44:18.791" v="29"/>
          <ac:grpSpMkLst>
            <pc:docMk/>
            <pc:sldMk cId="3555555217" sldId="263"/>
            <ac:grpSpMk id="18" creationId="{7A2DBBB6-57C5-A620-D595-F4BE72933B6D}"/>
          </ac:grpSpMkLst>
        </pc:grpChg>
        <pc:grpChg chg="mod">
          <ac:chgData name="Michael Kuniega" userId="999f7fd1-0dc3-4cba-81fd-6a42a8d75a98" providerId="ADAL" clId="{CC9C736C-8E4F-4ED5-BC45-1A84B912B24C}" dt="2023-01-03T01:44:18.791" v="29"/>
          <ac:grpSpMkLst>
            <pc:docMk/>
            <pc:sldMk cId="3555555217" sldId="263"/>
            <ac:grpSpMk id="30" creationId="{E579BFFC-E4B3-CDCC-FE21-66EF6A975C33}"/>
          </ac:grpSpMkLst>
        </pc:grpChg>
        <pc:grpChg chg="del mod">
          <ac:chgData name="Michael Kuniega" userId="999f7fd1-0dc3-4cba-81fd-6a42a8d75a98" providerId="ADAL" clId="{CC9C736C-8E4F-4ED5-BC45-1A84B912B24C}" dt="2023-01-03T01:44:36.479" v="41"/>
          <ac:grpSpMkLst>
            <pc:docMk/>
            <pc:sldMk cId="3555555217" sldId="263"/>
            <ac:grpSpMk id="33" creationId="{6C4F6B88-FEA0-F7F4-053C-5D42080212F4}"/>
          </ac:grpSpMkLst>
        </pc:grpChg>
        <pc:grpChg chg="del mod">
          <ac:chgData name="Michael Kuniega" userId="999f7fd1-0dc3-4cba-81fd-6a42a8d75a98" providerId="ADAL" clId="{CC9C736C-8E4F-4ED5-BC45-1A84B912B24C}" dt="2023-01-03T01:44:40.487" v="47"/>
          <ac:grpSpMkLst>
            <pc:docMk/>
            <pc:sldMk cId="3555555217" sldId="263"/>
            <ac:grpSpMk id="42" creationId="{99506FFE-C18E-938D-36FB-FDF2AF3B005B}"/>
          </ac:grpSpMkLst>
        </pc:grpChg>
        <pc:grpChg chg="del mod">
          <ac:chgData name="Michael Kuniega" userId="999f7fd1-0dc3-4cba-81fd-6a42a8d75a98" providerId="ADAL" clId="{CC9C736C-8E4F-4ED5-BC45-1A84B912B24C}" dt="2023-01-03T01:44:41.970" v="51"/>
          <ac:grpSpMkLst>
            <pc:docMk/>
            <pc:sldMk cId="3555555217" sldId="263"/>
            <ac:grpSpMk id="48" creationId="{CADB9B1B-4C68-1484-0107-47FAAEBD21B6}"/>
          </ac:grpSpMkLst>
        </pc:grpChg>
        <pc:grpChg chg="del mod">
          <ac:chgData name="Michael Kuniega" userId="999f7fd1-0dc3-4cba-81fd-6a42a8d75a98" providerId="ADAL" clId="{CC9C736C-8E4F-4ED5-BC45-1A84B912B24C}" dt="2023-01-03T01:44:55.335" v="55"/>
          <ac:grpSpMkLst>
            <pc:docMk/>
            <pc:sldMk cId="3555555217" sldId="263"/>
            <ac:grpSpMk id="52" creationId="{9284EEAF-07A0-D1CC-0295-305628CA80D5}"/>
          </ac:grpSpMkLst>
        </pc:grpChg>
        <pc:grpChg chg="del mod">
          <ac:chgData name="Michael Kuniega" userId="999f7fd1-0dc3-4cba-81fd-6a42a8d75a98" providerId="ADAL" clId="{CC9C736C-8E4F-4ED5-BC45-1A84B912B24C}" dt="2023-01-03T01:44:56.921" v="57"/>
          <ac:grpSpMkLst>
            <pc:docMk/>
            <pc:sldMk cId="3555555217" sldId="263"/>
            <ac:grpSpMk id="56" creationId="{BB396562-D9C5-57F1-9B68-6429B6DC7115}"/>
          </ac:grpSpMkLst>
        </pc:grpChg>
        <pc:grpChg chg="del mod">
          <ac:chgData name="Michael Kuniega" userId="999f7fd1-0dc3-4cba-81fd-6a42a8d75a98" providerId="ADAL" clId="{CC9C736C-8E4F-4ED5-BC45-1A84B912B24C}" dt="2023-01-03T01:45:39.432" v="102"/>
          <ac:grpSpMkLst>
            <pc:docMk/>
            <pc:sldMk cId="3555555217" sldId="263"/>
            <ac:grpSpMk id="58" creationId="{442ED1D7-C567-D86E-BCC2-9DBF2EE1EB73}"/>
          </ac:grpSpMkLst>
        </pc:grpChg>
        <pc:grpChg chg="del mod">
          <ac:chgData name="Michael Kuniega" userId="999f7fd1-0dc3-4cba-81fd-6a42a8d75a98" providerId="ADAL" clId="{CC9C736C-8E4F-4ED5-BC45-1A84B912B24C}" dt="2023-01-03T01:45:04.168" v="73"/>
          <ac:grpSpMkLst>
            <pc:docMk/>
            <pc:sldMk cId="3555555217" sldId="263"/>
            <ac:grpSpMk id="63" creationId="{D4E34505-5290-1DC2-7F2D-B2B7C642A42D}"/>
          </ac:grpSpMkLst>
        </pc:grpChg>
        <pc:grpChg chg="del mod">
          <ac:chgData name="Michael Kuniega" userId="999f7fd1-0dc3-4cba-81fd-6a42a8d75a98" providerId="ADAL" clId="{CC9C736C-8E4F-4ED5-BC45-1A84B912B24C}" dt="2023-01-03T01:45:06.623" v="79"/>
          <ac:grpSpMkLst>
            <pc:docMk/>
            <pc:sldMk cId="3555555217" sldId="263"/>
            <ac:grpSpMk id="74" creationId="{14F44A4A-85E6-A8BD-C447-6BC10C992466}"/>
          </ac:grpSpMkLst>
        </pc:grpChg>
        <pc:grpChg chg="del mod">
          <ac:chgData name="Michael Kuniega" userId="999f7fd1-0dc3-4cba-81fd-6a42a8d75a98" providerId="ADAL" clId="{CC9C736C-8E4F-4ED5-BC45-1A84B912B24C}" dt="2023-01-03T01:45:06.623" v="79"/>
          <ac:grpSpMkLst>
            <pc:docMk/>
            <pc:sldMk cId="3555555217" sldId="263"/>
            <ac:grpSpMk id="75" creationId="{B0A150BA-EDDC-507F-573F-FC11B4AB8E8F}"/>
          </ac:grpSpMkLst>
        </pc:grpChg>
        <pc:grpChg chg="del mod">
          <ac:chgData name="Michael Kuniega" userId="999f7fd1-0dc3-4cba-81fd-6a42a8d75a98" providerId="ADAL" clId="{CC9C736C-8E4F-4ED5-BC45-1A84B912B24C}" dt="2023-01-03T01:45:39.432" v="102"/>
          <ac:grpSpMkLst>
            <pc:docMk/>
            <pc:sldMk cId="3555555217" sldId="263"/>
            <ac:grpSpMk id="81" creationId="{96257D72-4530-3366-47C2-CB884EFBE35C}"/>
          </ac:grpSpMkLst>
        </pc:grpChg>
        <pc:grpChg chg="del mod">
          <ac:chgData name="Michael Kuniega" userId="999f7fd1-0dc3-4cba-81fd-6a42a8d75a98" providerId="ADAL" clId="{CC9C736C-8E4F-4ED5-BC45-1A84B912B24C}" dt="2023-01-03T01:45:39.432" v="102"/>
          <ac:grpSpMkLst>
            <pc:docMk/>
            <pc:sldMk cId="3555555217" sldId="263"/>
            <ac:grpSpMk id="87" creationId="{BCD9DE1E-7CC1-EECB-2C22-9155361757CC}"/>
          </ac:grpSpMkLst>
        </pc:grpChg>
        <pc:grpChg chg="del mod">
          <ac:chgData name="Michael Kuniega" userId="999f7fd1-0dc3-4cba-81fd-6a42a8d75a98" providerId="ADAL" clId="{CC9C736C-8E4F-4ED5-BC45-1A84B912B24C}" dt="2023-01-03T01:45:39.432" v="102"/>
          <ac:grpSpMkLst>
            <pc:docMk/>
            <pc:sldMk cId="3555555217" sldId="263"/>
            <ac:grpSpMk id="93" creationId="{152303B8-B5F4-F623-2A92-1D84E8B8AEEF}"/>
          </ac:grpSpMkLst>
        </pc:grpChg>
        <pc:grpChg chg="mod">
          <ac:chgData name="Michael Kuniega" userId="999f7fd1-0dc3-4cba-81fd-6a42a8d75a98" providerId="ADAL" clId="{CC9C736C-8E4F-4ED5-BC45-1A84B912B24C}" dt="2023-01-03T01:45:39.432" v="102"/>
          <ac:grpSpMkLst>
            <pc:docMk/>
            <pc:sldMk cId="3555555217" sldId="263"/>
            <ac:grpSpMk id="104" creationId="{B7B73B62-2459-0491-A32C-942189AD8DEB}"/>
          </ac:grpSpMkLst>
        </pc:grpChg>
        <pc:inkChg chg="add del">
          <ac:chgData name="Michael Kuniega" userId="999f7fd1-0dc3-4cba-81fd-6a42a8d75a98" providerId="ADAL" clId="{CC9C736C-8E4F-4ED5-BC45-1A84B912B24C}" dt="2023-01-03T01:43:54.202" v="4" actId="9405"/>
          <ac:inkMkLst>
            <pc:docMk/>
            <pc:sldMk cId="3555555217" sldId="263"/>
            <ac:inkMk id="9" creationId="{50A2A06F-4EC1-9E65-938C-5125014E7549}"/>
          </ac:inkMkLst>
        </pc:inkChg>
        <pc:inkChg chg="add del">
          <ac:chgData name="Michael Kuniega" userId="999f7fd1-0dc3-4cba-81fd-6a42a8d75a98" providerId="ADAL" clId="{CC9C736C-8E4F-4ED5-BC45-1A84B912B24C}" dt="2023-01-03T01:43:52.454" v="3" actId="9405"/>
          <ac:inkMkLst>
            <pc:docMk/>
            <pc:sldMk cId="3555555217" sldId="263"/>
            <ac:inkMk id="10" creationId="{B6EBC3C2-66D7-3B03-502E-9BABD9A0B833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11" creationId="{0AEF2BEA-4D00-4761-5370-5E5D254A0079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12" creationId="{89D46C71-76A3-628A-6300-B75F006AF4E7}"/>
          </ac:inkMkLst>
        </pc:inkChg>
        <pc:inkChg chg="add del mod">
          <ac:chgData name="Michael Kuniega" userId="999f7fd1-0dc3-4cba-81fd-6a42a8d75a98" providerId="ADAL" clId="{CC9C736C-8E4F-4ED5-BC45-1A84B912B24C}" dt="2023-01-03T01:44:11.191" v="17"/>
          <ac:inkMkLst>
            <pc:docMk/>
            <pc:sldMk cId="3555555217" sldId="263"/>
            <ac:inkMk id="13" creationId="{02CB4F51-1EC5-10F5-D910-52D34AB6EC3B}"/>
          </ac:inkMkLst>
        </pc:inkChg>
        <pc:inkChg chg="add del mod">
          <ac:chgData name="Michael Kuniega" userId="999f7fd1-0dc3-4cba-81fd-6a42a8d75a98" providerId="ADAL" clId="{CC9C736C-8E4F-4ED5-BC45-1A84B912B24C}" dt="2023-01-03T01:44:10.652" v="14"/>
          <ac:inkMkLst>
            <pc:docMk/>
            <pc:sldMk cId="3555555217" sldId="263"/>
            <ac:inkMk id="14" creationId="{F596A08B-CB5D-0D4D-43C9-F0E8C74556F1}"/>
          </ac:inkMkLst>
        </pc:inkChg>
        <pc:inkChg chg="add del mod">
          <ac:chgData name="Michael Kuniega" userId="999f7fd1-0dc3-4cba-81fd-6a42a8d75a98" providerId="ADAL" clId="{CC9C736C-8E4F-4ED5-BC45-1A84B912B24C}" dt="2023-01-03T01:44:10.652" v="16"/>
          <ac:inkMkLst>
            <pc:docMk/>
            <pc:sldMk cId="3555555217" sldId="263"/>
            <ac:inkMk id="15" creationId="{5299625D-110F-0281-1D11-FD6BF3B1EC59}"/>
          </ac:inkMkLst>
        </pc:inkChg>
        <pc:inkChg chg="add del mod">
          <ac:chgData name="Michael Kuniega" userId="999f7fd1-0dc3-4cba-81fd-6a42a8d75a98" providerId="ADAL" clId="{CC9C736C-8E4F-4ED5-BC45-1A84B912B24C}" dt="2023-01-03T01:44:10.652" v="15"/>
          <ac:inkMkLst>
            <pc:docMk/>
            <pc:sldMk cId="3555555217" sldId="263"/>
            <ac:inkMk id="16" creationId="{F96B6185-4931-E2D0-BE8C-01DDE1C20A7E}"/>
          </ac:inkMkLst>
        </pc:inkChg>
        <pc:inkChg chg="add del mod">
          <ac:chgData name="Michael Kuniega" userId="999f7fd1-0dc3-4cba-81fd-6a42a8d75a98" providerId="ADAL" clId="{CC9C736C-8E4F-4ED5-BC45-1A84B912B24C}" dt="2023-01-03T01:44:10.652" v="13"/>
          <ac:inkMkLst>
            <pc:docMk/>
            <pc:sldMk cId="3555555217" sldId="263"/>
            <ac:inkMk id="17" creationId="{D221BFB4-0D8D-EC37-15E7-578A7D089D8B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19" creationId="{C7106981-36BB-884F-164C-56A5EF59742C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0" creationId="{49742437-24A3-5A40-F605-E44594CBA50D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1" creationId="{41EBA79E-B36D-69F7-3543-52AF143D98DB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2" creationId="{DAB25F42-D299-CFBE-D01F-DCF3363C47F8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3" creationId="{F115D2D8-DF99-B57E-1A31-8BD720542B33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4" creationId="{CEBBA2AA-76EF-56E5-0B8A-E98475D61E0E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5" creationId="{0E6C8F42-8D1C-2E2A-4123-C47206350A91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6" creationId="{DC8A6D9C-61F0-8F9A-CC34-1199F07BCCDE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7" creationId="{68C49220-9BA3-16F3-3C79-A971DE2F5956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8" creationId="{4D44440B-5A25-044A-2738-E92B4FDD0344}"/>
          </ac:inkMkLst>
        </pc:inkChg>
        <pc:inkChg chg="add mod">
          <ac:chgData name="Michael Kuniega" userId="999f7fd1-0dc3-4cba-81fd-6a42a8d75a98" providerId="ADAL" clId="{CC9C736C-8E4F-4ED5-BC45-1A84B912B24C}" dt="2023-01-03T01:44:18.791" v="29"/>
          <ac:inkMkLst>
            <pc:docMk/>
            <pc:sldMk cId="3555555217" sldId="263"/>
            <ac:inkMk id="29" creationId="{A77727AB-7CB5-EFA9-49F3-F017D7CEAE04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1" creationId="{BFE23A5A-6E84-0F0B-8A00-64FC563A6BA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2" creationId="{1C8029DF-CD2A-8281-9E50-C3BA0FFF559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4" creationId="{4E13A0ED-AB45-4491-3ACD-D0037C5908D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5" creationId="{363A7FE8-1BD7-66F0-2E79-37FC4167F224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6" creationId="{D9101994-C26D-0635-0D89-56EB3CD2BE2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7" creationId="{FA3D397A-1683-DF6A-2F2A-470D0BE41AD1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8" creationId="{B27DDB38-677A-EA79-DD03-C484737188B4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39" creationId="{B9FCE774-7242-39AB-C694-ED857A559652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0" creationId="{B0D778D9-35B5-F0C2-07C4-79E5B5906C2B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1" creationId="{AF518CFB-A7D8-2BB8-D44B-6438E30B70EF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3" creationId="{AB116758-477B-EAC9-5DCB-54E3249CD0C2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4" creationId="{D4467E61-D4D7-B793-604F-018F5E58260E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5" creationId="{F61F4419-F9BA-A8CA-86B0-5F11279CF42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6" creationId="{8A6EBEFB-AB9A-1C95-0002-23A1285B44A5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7" creationId="{30DE2288-33E6-9F63-F358-CBBAF8E50E2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49" creationId="{0D795F0A-7B7A-D361-E352-E80F5E960104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50" creationId="{75C154E4-1265-8619-9BB7-049723AA33A3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51" creationId="{07DCAFA6-E8E2-EC69-7297-309B8361CE8A}"/>
          </ac:inkMkLst>
        </pc:inkChg>
        <pc:inkChg chg="add">
          <ac:chgData name="Michael Kuniega" userId="999f7fd1-0dc3-4cba-81fd-6a42a8d75a98" providerId="ADAL" clId="{CC9C736C-8E4F-4ED5-BC45-1A84B912B24C}" dt="2023-01-03T01:44:46.048" v="52" actId="9405"/>
          <ac:inkMkLst>
            <pc:docMk/>
            <pc:sldMk cId="3555555217" sldId="263"/>
            <ac:inkMk id="53" creationId="{A867D9F4-8CED-F142-CFE6-8E80C5E54D32}"/>
          </ac:inkMkLst>
        </pc:inkChg>
        <pc:inkChg chg="add">
          <ac:chgData name="Michael Kuniega" userId="999f7fd1-0dc3-4cba-81fd-6a42a8d75a98" providerId="ADAL" clId="{CC9C736C-8E4F-4ED5-BC45-1A84B912B24C}" dt="2023-01-03T01:44:50.760" v="53" actId="9405"/>
          <ac:inkMkLst>
            <pc:docMk/>
            <pc:sldMk cId="3555555217" sldId="263"/>
            <ac:inkMk id="54" creationId="{A5D2DF4A-CCE1-457D-E20B-980C962790B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55" creationId="{5027BFF8-7D79-D2D5-6E0C-B5729A9167D2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57" creationId="{EFB4CDD2-10FA-35E9-5969-FE96E5904704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59" creationId="{38245F6D-80D0-3E2D-31B1-D7842A79469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0" creationId="{4AA471FC-7F17-8716-17D6-43F69055D00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1" creationId="{C19F5A9A-D23D-C9E1-B2B9-ED09309D1DA2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2" creationId="{E5387407-B02D-0965-F283-6208B32F739F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4" creationId="{02D97CE2-20DF-2CC9-CEA6-31E8A3570AA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5" creationId="{5329415B-9CFF-A82C-BA1A-B8CC38B9BFB9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6" creationId="{196ACCD7-DE93-B20D-BADA-9A8E5F036214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7" creationId="{A33061DF-6966-029D-A972-B07BE70061CB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8" creationId="{14F9A9CF-D56D-8D7B-05A8-C223016F6BB3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69" creationId="{98596688-FE87-B53E-19D6-575FBF8EA1C0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0" creationId="{3DA570FC-9D1D-7D40-0FB5-D9631E10AEA5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1" creationId="{FDA22D10-BF80-04D4-0175-F738C5B79D1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2" creationId="{E50AAC49-1B0F-4ECC-B8E9-BADA91BAB9C6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3" creationId="{535A800A-7209-90EB-E478-3062C6B6B8FA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6" creationId="{37F3F7E7-EA37-AB2B-2FBC-009ACF87AD48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7" creationId="{92E4B49D-20E5-CCB6-1C09-7D4643DFC4A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8" creationId="{AB6A1666-2FE5-370D-B132-9DA471B72EB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79" creationId="{830FB323-7B00-26CE-5A01-B5CD56502C3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80" creationId="{57E2733F-D3A0-704A-0BD2-B34A43AECB32}"/>
          </ac:inkMkLst>
        </pc:inkChg>
        <pc:inkChg chg="add">
          <ac:chgData name="Michael Kuniega" userId="999f7fd1-0dc3-4cba-81fd-6a42a8d75a98" providerId="ADAL" clId="{CC9C736C-8E4F-4ED5-BC45-1A84B912B24C}" dt="2023-01-03T01:45:12.612" v="80" actId="9405"/>
          <ac:inkMkLst>
            <pc:docMk/>
            <pc:sldMk cId="3555555217" sldId="263"/>
            <ac:inkMk id="82" creationId="{E139494D-9793-039B-4C53-DD60C3D98BA0}"/>
          </ac:inkMkLst>
        </pc:inkChg>
        <pc:inkChg chg="add">
          <ac:chgData name="Michael Kuniega" userId="999f7fd1-0dc3-4cba-81fd-6a42a8d75a98" providerId="ADAL" clId="{CC9C736C-8E4F-4ED5-BC45-1A84B912B24C}" dt="2023-01-03T01:45:17.342" v="81" actId="9405"/>
          <ac:inkMkLst>
            <pc:docMk/>
            <pc:sldMk cId="3555555217" sldId="263"/>
            <ac:inkMk id="83" creationId="{B18A89A7-F377-D6FD-BD13-396F44758284}"/>
          </ac:inkMkLst>
        </pc:inkChg>
        <pc:inkChg chg="add">
          <ac:chgData name="Michael Kuniega" userId="999f7fd1-0dc3-4cba-81fd-6a42a8d75a98" providerId="ADAL" clId="{CC9C736C-8E4F-4ED5-BC45-1A84B912B24C}" dt="2023-01-03T01:45:21.928" v="82" actId="9405"/>
          <ac:inkMkLst>
            <pc:docMk/>
            <pc:sldMk cId="3555555217" sldId="263"/>
            <ac:inkMk id="84" creationId="{7B3D551B-D3A4-029B-B658-E9A8161DB15D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85" creationId="{B7542422-C695-E07F-3FB5-F5C9FB69939E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86" creationId="{A590DEC4-4DFE-C4BC-1C47-E756CD92E6A2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88" creationId="{3ED88406-EEE8-478A-0241-0E46E11264A1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89" creationId="{18227B46-D517-5BF4-8805-49DD0C4872F7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0" creationId="{C37C1AAD-0FCB-D320-6E0B-7A081683CA83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1" creationId="{8251F5C0-7434-4DC8-D0DE-C67B4890E006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2" creationId="{7FD83DB6-57C1-BEF9-F369-ECD8EE93C3B4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4" creationId="{D1BBB577-3506-6651-C4C2-1FD60BD14608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5" creationId="{CF51EB7B-5A2A-DF5F-EADD-E0BF27FE359C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6" creationId="{AF35DFCA-464A-187B-2406-CEB1B9B807F6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7" creationId="{AD18315E-DA31-D0B8-5B2B-09EC7CEF3BDB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8" creationId="{A98EA57D-1A90-9495-7790-5F97F1B206E5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99" creationId="{3A42CDB8-104B-8B3F-5D39-89C54F4EF5E3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100" creationId="{81416C21-FE47-D97C-AEB0-76EC57CB96DB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101" creationId="{ABD33885-0F66-3E74-26CC-17A83678572B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102" creationId="{A05286C2-4FE8-902E-768C-831E7DA93EB1}"/>
          </ac:inkMkLst>
        </pc:inkChg>
        <pc:inkChg chg="add mod">
          <ac:chgData name="Michael Kuniega" userId="999f7fd1-0dc3-4cba-81fd-6a42a8d75a98" providerId="ADAL" clId="{CC9C736C-8E4F-4ED5-BC45-1A84B912B24C}" dt="2023-01-03T01:45:39.432" v="102"/>
          <ac:inkMkLst>
            <pc:docMk/>
            <pc:sldMk cId="3555555217" sldId="263"/>
            <ac:inkMk id="103" creationId="{BEBC369B-CB16-85B6-2E6E-CE9E4B92CAD0}"/>
          </ac:inkMkLst>
        </pc:inkChg>
      </pc:sldChg>
      <pc:sldChg chg="addSp delSp modSp mod">
        <pc:chgData name="Michael Kuniega" userId="999f7fd1-0dc3-4cba-81fd-6a42a8d75a98" providerId="ADAL" clId="{CC9C736C-8E4F-4ED5-BC45-1A84B912B24C}" dt="2023-01-03T01:50:50.465" v="246" actId="9405"/>
        <pc:sldMkLst>
          <pc:docMk/>
          <pc:sldMk cId="2365511482" sldId="264"/>
        </pc:sldMkLst>
        <pc:spChg chg="mod">
          <ac:chgData name="Michael Kuniega" userId="999f7fd1-0dc3-4cba-81fd-6a42a8d75a98" providerId="ADAL" clId="{CC9C736C-8E4F-4ED5-BC45-1A84B912B24C}" dt="2023-01-03T01:47:51.391" v="135" actId="20577"/>
          <ac:spMkLst>
            <pc:docMk/>
            <pc:sldMk cId="2365511482" sldId="264"/>
            <ac:spMk id="7" creationId="{9C3F0A9F-2ACA-C368-8EEE-CA6884F32689}"/>
          </ac:spMkLst>
        </pc:spChg>
        <pc:grpChg chg="mod">
          <ac:chgData name="Michael Kuniega" userId="999f7fd1-0dc3-4cba-81fd-6a42a8d75a98" providerId="ADAL" clId="{CC9C736C-8E4F-4ED5-BC45-1A84B912B24C}" dt="2023-01-03T01:48:38.040" v="147"/>
          <ac:grpSpMkLst>
            <pc:docMk/>
            <pc:sldMk cId="2365511482" sldId="264"/>
            <ac:grpSpMk id="15" creationId="{59A3CCDE-C0DA-F37C-B9C6-2520C6E3A6BC}"/>
          </ac:grpSpMkLst>
        </pc:grpChg>
        <pc:grpChg chg="mod">
          <ac:chgData name="Michael Kuniega" userId="999f7fd1-0dc3-4cba-81fd-6a42a8d75a98" providerId="ADAL" clId="{CC9C736C-8E4F-4ED5-BC45-1A84B912B24C}" dt="2023-01-03T01:48:49.610" v="154"/>
          <ac:grpSpMkLst>
            <pc:docMk/>
            <pc:sldMk cId="2365511482" sldId="264"/>
            <ac:grpSpMk id="22" creationId="{8E269CBA-DD80-0E76-88F2-25DB2F70BAD4}"/>
          </ac:grpSpMkLst>
        </pc:grpChg>
        <pc:grpChg chg="mod">
          <ac:chgData name="Michael Kuniega" userId="999f7fd1-0dc3-4cba-81fd-6a42a8d75a98" providerId="ADAL" clId="{CC9C736C-8E4F-4ED5-BC45-1A84B912B24C}" dt="2023-01-03T01:49:03.266" v="164"/>
          <ac:grpSpMkLst>
            <pc:docMk/>
            <pc:sldMk cId="2365511482" sldId="264"/>
            <ac:grpSpMk id="32" creationId="{B25A9F8F-53DC-B5F4-A8AC-D5D1436EABF7}"/>
          </ac:grpSpMkLst>
        </pc:grpChg>
        <pc:grpChg chg="mod">
          <ac:chgData name="Michael Kuniega" userId="999f7fd1-0dc3-4cba-81fd-6a42a8d75a98" providerId="ADAL" clId="{CC9C736C-8E4F-4ED5-BC45-1A84B912B24C}" dt="2023-01-03T01:49:16.048" v="181"/>
          <ac:grpSpMkLst>
            <pc:docMk/>
            <pc:sldMk cId="2365511482" sldId="264"/>
            <ac:grpSpMk id="43" creationId="{0FB3DAAE-734F-4DA8-B1B7-800E20256472}"/>
          </ac:grpSpMkLst>
        </pc:grpChg>
        <pc:grpChg chg="mod">
          <ac:chgData name="Michael Kuniega" userId="999f7fd1-0dc3-4cba-81fd-6a42a8d75a98" providerId="ADAL" clId="{CC9C736C-8E4F-4ED5-BC45-1A84B912B24C}" dt="2023-01-03T01:49:18.504" v="182"/>
          <ac:grpSpMkLst>
            <pc:docMk/>
            <pc:sldMk cId="2365511482" sldId="264"/>
            <ac:grpSpMk id="48" creationId="{6B6341CF-3349-B249-CB4E-CCF5BC0DCB0A}"/>
          </ac:grpSpMkLst>
        </pc:grpChg>
        <pc:grpChg chg="mod">
          <ac:chgData name="Michael Kuniega" userId="999f7fd1-0dc3-4cba-81fd-6a42a8d75a98" providerId="ADAL" clId="{CC9C736C-8E4F-4ED5-BC45-1A84B912B24C}" dt="2023-01-03T01:49:22.528" v="186"/>
          <ac:grpSpMkLst>
            <pc:docMk/>
            <pc:sldMk cId="2365511482" sldId="264"/>
            <ac:grpSpMk id="52" creationId="{BAB88D2D-477B-5DD6-85BB-1E6A5CA5DC69}"/>
          </ac:grpSpMkLst>
        </pc:grpChg>
        <pc:grpChg chg="mod">
          <ac:chgData name="Michael Kuniega" userId="999f7fd1-0dc3-4cba-81fd-6a42a8d75a98" providerId="ADAL" clId="{CC9C736C-8E4F-4ED5-BC45-1A84B912B24C}" dt="2023-01-03T01:49:27.767" v="190"/>
          <ac:grpSpMkLst>
            <pc:docMk/>
            <pc:sldMk cId="2365511482" sldId="264"/>
            <ac:grpSpMk id="56" creationId="{7315E90B-38B5-AABD-80F6-714976B481EE}"/>
          </ac:grpSpMkLst>
        </pc:grpChg>
        <pc:grpChg chg="del mod">
          <ac:chgData name="Michael Kuniega" userId="999f7fd1-0dc3-4cba-81fd-6a42a8d75a98" providerId="ADAL" clId="{CC9C736C-8E4F-4ED5-BC45-1A84B912B24C}" dt="2023-01-03T01:49:40.818" v="209"/>
          <ac:grpSpMkLst>
            <pc:docMk/>
            <pc:sldMk cId="2365511482" sldId="264"/>
            <ac:grpSpMk id="67" creationId="{0230FFA7-7BFE-428F-D6BF-D191514DE609}"/>
          </ac:grpSpMkLst>
        </pc:grpChg>
        <pc:grpChg chg="mod">
          <ac:chgData name="Michael Kuniega" userId="999f7fd1-0dc3-4cba-81fd-6a42a8d75a98" providerId="ADAL" clId="{CC9C736C-8E4F-4ED5-BC45-1A84B912B24C}" dt="2023-01-03T01:49:40.818" v="209"/>
          <ac:grpSpMkLst>
            <pc:docMk/>
            <pc:sldMk cId="2365511482" sldId="264"/>
            <ac:grpSpMk id="75" creationId="{9B6D2DE0-1A3C-8F81-D410-D01815E7683D}"/>
          </ac:grpSpMkLst>
        </pc:grpChg>
        <pc:grpChg chg="mod">
          <ac:chgData name="Michael Kuniega" userId="999f7fd1-0dc3-4cba-81fd-6a42a8d75a98" providerId="ADAL" clId="{CC9C736C-8E4F-4ED5-BC45-1A84B912B24C}" dt="2023-01-03T01:49:47.948" v="212"/>
          <ac:grpSpMkLst>
            <pc:docMk/>
            <pc:sldMk cId="2365511482" sldId="264"/>
            <ac:grpSpMk id="78" creationId="{395B11E4-1079-1051-4E5D-03948A62313D}"/>
          </ac:grpSpMkLst>
        </pc:grpChg>
        <pc:grpChg chg="mod">
          <ac:chgData name="Michael Kuniega" userId="999f7fd1-0dc3-4cba-81fd-6a42a8d75a98" providerId="ADAL" clId="{CC9C736C-8E4F-4ED5-BC45-1A84B912B24C}" dt="2023-01-03T01:49:58.709" v="224"/>
          <ac:grpSpMkLst>
            <pc:docMk/>
            <pc:sldMk cId="2365511482" sldId="264"/>
            <ac:grpSpMk id="90" creationId="{C5AC048E-9219-3E22-A7EF-DE2D0AD9B9B2}"/>
          </ac:grpSpMkLst>
        </pc:grpChg>
        <pc:grpChg chg="mod">
          <ac:chgData name="Michael Kuniega" userId="999f7fd1-0dc3-4cba-81fd-6a42a8d75a98" providerId="ADAL" clId="{CC9C736C-8E4F-4ED5-BC45-1A84B912B24C}" dt="2023-01-03T01:50:05.671" v="237"/>
          <ac:grpSpMkLst>
            <pc:docMk/>
            <pc:sldMk cId="2365511482" sldId="264"/>
            <ac:grpSpMk id="103" creationId="{650CEAAC-7A44-279D-AB95-06CA8B8C09FB}"/>
          </ac:grpSpMkLst>
        </pc:grpChg>
        <pc:grpChg chg="mod">
          <ac:chgData name="Michael Kuniega" userId="999f7fd1-0dc3-4cba-81fd-6a42a8d75a98" providerId="ADAL" clId="{CC9C736C-8E4F-4ED5-BC45-1A84B912B24C}" dt="2023-01-03T01:50:05.671" v="237"/>
          <ac:grpSpMkLst>
            <pc:docMk/>
            <pc:sldMk cId="2365511482" sldId="264"/>
            <ac:grpSpMk id="104" creationId="{9C94360E-D07C-8905-1765-36FC5FC36D84}"/>
          </ac:grpSpMkLst>
        </pc:grpChg>
        <pc:graphicFrameChg chg="add mod">
          <ac:chgData name="Michael Kuniega" userId="999f7fd1-0dc3-4cba-81fd-6a42a8d75a98" providerId="ADAL" clId="{CC9C736C-8E4F-4ED5-BC45-1A84B912B24C}" dt="2023-01-03T01:47:45.658" v="132"/>
          <ac:graphicFrameMkLst>
            <pc:docMk/>
            <pc:sldMk cId="2365511482" sldId="264"/>
            <ac:graphicFrameMk id="11" creationId="{6A051C4D-48E7-4CC8-7F79-CC41CF9023B8}"/>
          </ac:graphicFrameMkLst>
        </pc:graphicFrameChg>
        <pc:inkChg chg="add mod">
          <ac:chgData name="Michael Kuniega" userId="999f7fd1-0dc3-4cba-81fd-6a42a8d75a98" providerId="ADAL" clId="{CC9C736C-8E4F-4ED5-BC45-1A84B912B24C}" dt="2023-01-03T01:48:38.040" v="147"/>
          <ac:inkMkLst>
            <pc:docMk/>
            <pc:sldMk cId="2365511482" sldId="264"/>
            <ac:inkMk id="12" creationId="{44D06E21-22DA-4232-E313-4FEC448E316F}"/>
          </ac:inkMkLst>
        </pc:inkChg>
        <pc:inkChg chg="add mod">
          <ac:chgData name="Michael Kuniega" userId="999f7fd1-0dc3-4cba-81fd-6a42a8d75a98" providerId="ADAL" clId="{CC9C736C-8E4F-4ED5-BC45-1A84B912B24C}" dt="2023-01-03T01:48:38.040" v="147"/>
          <ac:inkMkLst>
            <pc:docMk/>
            <pc:sldMk cId="2365511482" sldId="264"/>
            <ac:inkMk id="13" creationId="{B76CBB71-3E75-1C61-1908-D8DE75CF8AAB}"/>
          </ac:inkMkLst>
        </pc:inkChg>
        <pc:inkChg chg="add mod">
          <ac:chgData name="Michael Kuniega" userId="999f7fd1-0dc3-4cba-81fd-6a42a8d75a98" providerId="ADAL" clId="{CC9C736C-8E4F-4ED5-BC45-1A84B912B24C}" dt="2023-01-03T01:48:38.040" v="147"/>
          <ac:inkMkLst>
            <pc:docMk/>
            <pc:sldMk cId="2365511482" sldId="264"/>
            <ac:inkMk id="14" creationId="{1C7E4468-375B-61D1-DB4E-69DC50F282FC}"/>
          </ac:inkMkLst>
        </pc:inkChg>
        <pc:inkChg chg="add mod">
          <ac:chgData name="Michael Kuniega" userId="999f7fd1-0dc3-4cba-81fd-6a42a8d75a98" providerId="ADAL" clId="{CC9C736C-8E4F-4ED5-BC45-1A84B912B24C}" dt="2023-01-03T01:48:49.610" v="154"/>
          <ac:inkMkLst>
            <pc:docMk/>
            <pc:sldMk cId="2365511482" sldId="264"/>
            <ac:inkMk id="16" creationId="{0A0EF899-A34D-7CF9-B7D9-66662E102590}"/>
          </ac:inkMkLst>
        </pc:inkChg>
        <pc:inkChg chg="add mod">
          <ac:chgData name="Michael Kuniega" userId="999f7fd1-0dc3-4cba-81fd-6a42a8d75a98" providerId="ADAL" clId="{CC9C736C-8E4F-4ED5-BC45-1A84B912B24C}" dt="2023-01-03T01:48:49.610" v="154"/>
          <ac:inkMkLst>
            <pc:docMk/>
            <pc:sldMk cId="2365511482" sldId="264"/>
            <ac:inkMk id="17" creationId="{21031E0C-EE2E-FF73-A64F-D28AB258DDD2}"/>
          </ac:inkMkLst>
        </pc:inkChg>
        <pc:inkChg chg="add mod">
          <ac:chgData name="Michael Kuniega" userId="999f7fd1-0dc3-4cba-81fd-6a42a8d75a98" providerId="ADAL" clId="{CC9C736C-8E4F-4ED5-BC45-1A84B912B24C}" dt="2023-01-03T01:48:49.610" v="154"/>
          <ac:inkMkLst>
            <pc:docMk/>
            <pc:sldMk cId="2365511482" sldId="264"/>
            <ac:inkMk id="18" creationId="{E4CBB62A-F549-0EF1-0EAA-EE3E4219CEB0}"/>
          </ac:inkMkLst>
        </pc:inkChg>
        <pc:inkChg chg="add mod">
          <ac:chgData name="Michael Kuniega" userId="999f7fd1-0dc3-4cba-81fd-6a42a8d75a98" providerId="ADAL" clId="{CC9C736C-8E4F-4ED5-BC45-1A84B912B24C}" dt="2023-01-03T01:48:49.610" v="154"/>
          <ac:inkMkLst>
            <pc:docMk/>
            <pc:sldMk cId="2365511482" sldId="264"/>
            <ac:inkMk id="19" creationId="{9561AB32-1801-366B-0577-69AE83C5FA28}"/>
          </ac:inkMkLst>
        </pc:inkChg>
        <pc:inkChg chg="add mod">
          <ac:chgData name="Michael Kuniega" userId="999f7fd1-0dc3-4cba-81fd-6a42a8d75a98" providerId="ADAL" clId="{CC9C736C-8E4F-4ED5-BC45-1A84B912B24C}" dt="2023-01-03T01:48:49.610" v="154"/>
          <ac:inkMkLst>
            <pc:docMk/>
            <pc:sldMk cId="2365511482" sldId="264"/>
            <ac:inkMk id="20" creationId="{8A2FD9F2-B974-C1B0-EBD9-3CFB1DF7EC24}"/>
          </ac:inkMkLst>
        </pc:inkChg>
        <pc:inkChg chg="add mod">
          <ac:chgData name="Michael Kuniega" userId="999f7fd1-0dc3-4cba-81fd-6a42a8d75a98" providerId="ADAL" clId="{CC9C736C-8E4F-4ED5-BC45-1A84B912B24C}" dt="2023-01-03T01:48:49.610" v="154"/>
          <ac:inkMkLst>
            <pc:docMk/>
            <pc:sldMk cId="2365511482" sldId="264"/>
            <ac:inkMk id="21" creationId="{2BEB1A96-0F10-82CA-8617-6175278177A5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23" creationId="{0AEBA197-3FC4-B9FB-2705-13F8A1BD4281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24" creationId="{3267C061-5B41-E39F-692F-48092B95E169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25" creationId="{E3C6D4CE-1AF7-583E-E034-2620C3957208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26" creationId="{EDF6D070-E6A3-8238-E484-33E2D215AA63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27" creationId="{766B58C7-3ECA-D6AE-93F6-BA50BB46132D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28" creationId="{C58F6BF1-D1D5-15DD-E5C0-D074EB59C244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29" creationId="{3E2EE5EA-8F1F-82D4-CCDB-C0518C7CAB3E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30" creationId="{03EC30DC-52C3-BABF-CB6E-CB746C61098B}"/>
          </ac:inkMkLst>
        </pc:inkChg>
        <pc:inkChg chg="add mod">
          <ac:chgData name="Michael Kuniega" userId="999f7fd1-0dc3-4cba-81fd-6a42a8d75a98" providerId="ADAL" clId="{CC9C736C-8E4F-4ED5-BC45-1A84B912B24C}" dt="2023-01-03T01:49:03.266" v="164"/>
          <ac:inkMkLst>
            <pc:docMk/>
            <pc:sldMk cId="2365511482" sldId="264"/>
            <ac:inkMk id="31" creationId="{E3AA3A0B-80F3-6040-A524-04606CEC5320}"/>
          </ac:inkMkLst>
        </pc:inkChg>
        <pc:inkChg chg="add del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33" creationId="{006A4BBB-2330-F346-BD84-D3DE3542435B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34" creationId="{9327E2EF-3FE2-DBEC-7B50-E7E8653B7039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35" creationId="{36CB0701-B84D-365C-2C90-43960EBC5D61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36" creationId="{6F6FB880-299B-C942-FDBD-0FCC352E04E5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37" creationId="{3B9652AB-88D7-4E8C-89CC-E93472AABB96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38" creationId="{D4644777-3C35-8FCC-B7AD-3DFCB62ECBB8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39" creationId="{6D908EDE-2FE5-0151-213C-3BF916505B2C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40" creationId="{2865CA2B-6C64-EE05-13B7-931924A03476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41" creationId="{51E13273-3CDA-56F0-6164-530339709706}"/>
          </ac:inkMkLst>
        </pc:inkChg>
        <pc:inkChg chg="add mod">
          <ac:chgData name="Michael Kuniega" userId="999f7fd1-0dc3-4cba-81fd-6a42a8d75a98" providerId="ADAL" clId="{CC9C736C-8E4F-4ED5-BC45-1A84B912B24C}" dt="2023-01-03T01:49:16.048" v="181"/>
          <ac:inkMkLst>
            <pc:docMk/>
            <pc:sldMk cId="2365511482" sldId="264"/>
            <ac:inkMk id="42" creationId="{64B1B632-4495-6D98-8B8F-BC0AA30B6A17}"/>
          </ac:inkMkLst>
        </pc:inkChg>
        <pc:inkChg chg="add del mod">
          <ac:chgData name="Michael Kuniega" userId="999f7fd1-0dc3-4cba-81fd-6a42a8d75a98" providerId="ADAL" clId="{CC9C736C-8E4F-4ED5-BC45-1A84B912B24C}" dt="2023-01-03T01:49:18.504" v="182"/>
          <ac:inkMkLst>
            <pc:docMk/>
            <pc:sldMk cId="2365511482" sldId="264"/>
            <ac:inkMk id="44" creationId="{16FD7A3D-9900-6FCC-62F8-05A19C52AA4F}"/>
          </ac:inkMkLst>
        </pc:inkChg>
        <pc:inkChg chg="add mod">
          <ac:chgData name="Michael Kuniega" userId="999f7fd1-0dc3-4cba-81fd-6a42a8d75a98" providerId="ADAL" clId="{CC9C736C-8E4F-4ED5-BC45-1A84B912B24C}" dt="2023-01-03T01:49:18.504" v="182"/>
          <ac:inkMkLst>
            <pc:docMk/>
            <pc:sldMk cId="2365511482" sldId="264"/>
            <ac:inkMk id="45" creationId="{6A47984E-6DD8-CB1F-21FD-EF9798680A04}"/>
          </ac:inkMkLst>
        </pc:inkChg>
        <pc:inkChg chg="add mod">
          <ac:chgData name="Michael Kuniega" userId="999f7fd1-0dc3-4cba-81fd-6a42a8d75a98" providerId="ADAL" clId="{CC9C736C-8E4F-4ED5-BC45-1A84B912B24C}" dt="2023-01-03T01:49:18.504" v="182"/>
          <ac:inkMkLst>
            <pc:docMk/>
            <pc:sldMk cId="2365511482" sldId="264"/>
            <ac:inkMk id="46" creationId="{C1F65FEB-8DA1-C374-1D59-538E23980E12}"/>
          </ac:inkMkLst>
        </pc:inkChg>
        <pc:inkChg chg="add mod">
          <ac:chgData name="Michael Kuniega" userId="999f7fd1-0dc3-4cba-81fd-6a42a8d75a98" providerId="ADAL" clId="{CC9C736C-8E4F-4ED5-BC45-1A84B912B24C}" dt="2023-01-03T01:49:18.504" v="182"/>
          <ac:inkMkLst>
            <pc:docMk/>
            <pc:sldMk cId="2365511482" sldId="264"/>
            <ac:inkMk id="47" creationId="{2542ACB2-7017-C1E3-5BC6-E446BA9C75C5}"/>
          </ac:inkMkLst>
        </pc:inkChg>
        <pc:inkChg chg="add mod">
          <ac:chgData name="Michael Kuniega" userId="999f7fd1-0dc3-4cba-81fd-6a42a8d75a98" providerId="ADAL" clId="{CC9C736C-8E4F-4ED5-BC45-1A84B912B24C}" dt="2023-01-03T01:49:22.528" v="186"/>
          <ac:inkMkLst>
            <pc:docMk/>
            <pc:sldMk cId="2365511482" sldId="264"/>
            <ac:inkMk id="49" creationId="{1DCE67C2-8BA8-0AEE-66F4-16DE0D10B99B}"/>
          </ac:inkMkLst>
        </pc:inkChg>
        <pc:inkChg chg="add mod">
          <ac:chgData name="Michael Kuniega" userId="999f7fd1-0dc3-4cba-81fd-6a42a8d75a98" providerId="ADAL" clId="{CC9C736C-8E4F-4ED5-BC45-1A84B912B24C}" dt="2023-01-03T01:49:22.528" v="186"/>
          <ac:inkMkLst>
            <pc:docMk/>
            <pc:sldMk cId="2365511482" sldId="264"/>
            <ac:inkMk id="50" creationId="{71A55711-4997-5BEB-8363-C064969CD026}"/>
          </ac:inkMkLst>
        </pc:inkChg>
        <pc:inkChg chg="add mod">
          <ac:chgData name="Michael Kuniega" userId="999f7fd1-0dc3-4cba-81fd-6a42a8d75a98" providerId="ADAL" clId="{CC9C736C-8E4F-4ED5-BC45-1A84B912B24C}" dt="2023-01-03T01:49:22.528" v="186"/>
          <ac:inkMkLst>
            <pc:docMk/>
            <pc:sldMk cId="2365511482" sldId="264"/>
            <ac:inkMk id="51" creationId="{BA06517A-95EA-D417-E085-C8175FC3856A}"/>
          </ac:inkMkLst>
        </pc:inkChg>
        <pc:inkChg chg="add mod">
          <ac:chgData name="Michael Kuniega" userId="999f7fd1-0dc3-4cba-81fd-6a42a8d75a98" providerId="ADAL" clId="{CC9C736C-8E4F-4ED5-BC45-1A84B912B24C}" dt="2023-01-03T01:49:27.767" v="190"/>
          <ac:inkMkLst>
            <pc:docMk/>
            <pc:sldMk cId="2365511482" sldId="264"/>
            <ac:inkMk id="53" creationId="{65FA04CC-6C20-605E-D5B0-9DC80C09FC03}"/>
          </ac:inkMkLst>
        </pc:inkChg>
        <pc:inkChg chg="add mod">
          <ac:chgData name="Michael Kuniega" userId="999f7fd1-0dc3-4cba-81fd-6a42a8d75a98" providerId="ADAL" clId="{CC9C736C-8E4F-4ED5-BC45-1A84B912B24C}" dt="2023-01-03T01:49:27.767" v="190"/>
          <ac:inkMkLst>
            <pc:docMk/>
            <pc:sldMk cId="2365511482" sldId="264"/>
            <ac:inkMk id="54" creationId="{2A2748AF-9EE1-E4D2-A3D3-C8A9B17E0AF3}"/>
          </ac:inkMkLst>
        </pc:inkChg>
        <pc:inkChg chg="add mod">
          <ac:chgData name="Michael Kuniega" userId="999f7fd1-0dc3-4cba-81fd-6a42a8d75a98" providerId="ADAL" clId="{CC9C736C-8E4F-4ED5-BC45-1A84B912B24C}" dt="2023-01-03T01:49:27.767" v="190"/>
          <ac:inkMkLst>
            <pc:docMk/>
            <pc:sldMk cId="2365511482" sldId="264"/>
            <ac:inkMk id="55" creationId="{41C7F7F8-FB1F-4964-5E79-5F110365B758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57" creationId="{4D1D98E1-E60F-8E5D-E3FA-D29E62148371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58" creationId="{378A4D7E-AADF-B7DB-760A-739A826EF2EA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59" creationId="{B36901EA-F0C6-BDB3-AD6F-E0A247669BCC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0" creationId="{57CCFFCC-7810-DF86-7C1F-AC9E884FA1B1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1" creationId="{D4A927AB-DE21-1BFF-EAC1-27B0D5FF2EBD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2" creationId="{F0340025-A5C0-A087-E80D-26E62107F9D5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3" creationId="{E17CC579-F0D1-7893-5FF3-61066700B01B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4" creationId="{5E16F297-1336-4248-0092-C8EBFD3D96B2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5" creationId="{5521A480-DA3A-17AB-BC62-2F17A37FD99B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6" creationId="{929E2FF2-F1AE-D0AD-85F9-2E9C36A72035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8" creationId="{103C5CE0-3144-E331-C3CC-FF190F01CDA8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69" creationId="{49EE3FE5-C132-7DEC-BB5D-9D70072D24CF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70" creationId="{5B57EFBF-BD2E-ACF4-152B-295ABEC34629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71" creationId="{CD8C4B18-1AC8-5DF6-BC71-CD893E5F8DC2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72" creationId="{C269BE21-DB98-DB3F-B1CB-AA3D9CC19A26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73" creationId="{9B561B50-3C01-FCC2-6F0B-1EA97DB37ACE}"/>
          </ac:inkMkLst>
        </pc:inkChg>
        <pc:inkChg chg="add mod">
          <ac:chgData name="Michael Kuniega" userId="999f7fd1-0dc3-4cba-81fd-6a42a8d75a98" providerId="ADAL" clId="{CC9C736C-8E4F-4ED5-BC45-1A84B912B24C}" dt="2023-01-03T01:49:40.818" v="209"/>
          <ac:inkMkLst>
            <pc:docMk/>
            <pc:sldMk cId="2365511482" sldId="264"/>
            <ac:inkMk id="74" creationId="{A7C76E35-C4F9-EEE2-F5E3-8D4D9565113A}"/>
          </ac:inkMkLst>
        </pc:inkChg>
        <pc:inkChg chg="add mod">
          <ac:chgData name="Michael Kuniega" userId="999f7fd1-0dc3-4cba-81fd-6a42a8d75a98" providerId="ADAL" clId="{CC9C736C-8E4F-4ED5-BC45-1A84B912B24C}" dt="2023-01-03T01:49:47.948" v="212"/>
          <ac:inkMkLst>
            <pc:docMk/>
            <pc:sldMk cId="2365511482" sldId="264"/>
            <ac:inkMk id="76" creationId="{9D508E0A-54E2-DC57-0A1A-E88745FC8087}"/>
          </ac:inkMkLst>
        </pc:inkChg>
        <pc:inkChg chg="add mod">
          <ac:chgData name="Michael Kuniega" userId="999f7fd1-0dc3-4cba-81fd-6a42a8d75a98" providerId="ADAL" clId="{CC9C736C-8E4F-4ED5-BC45-1A84B912B24C}" dt="2023-01-03T01:49:47.948" v="212"/>
          <ac:inkMkLst>
            <pc:docMk/>
            <pc:sldMk cId="2365511482" sldId="264"/>
            <ac:inkMk id="77" creationId="{0395DAEA-06E7-1457-DDFB-E68DF6B79A13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79" creationId="{2DCAE2D8-790A-161C-BC06-1BEF595C1456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0" creationId="{9C33D9D2-F82D-BC54-88DF-5C9AC0B83B7A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1" creationId="{E129FF9E-4B95-1D28-1271-FB57DCC753F8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2" creationId="{C66C7BD2-C814-ADAD-65A7-F74589DD57CF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3" creationId="{65CEC020-C90A-05C7-F47E-ADF79D7B8910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4" creationId="{1C101E99-E3C9-CBBA-5083-DCC6EA60A933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5" creationId="{B6457FAE-86EC-9BB6-AA3E-67B26F54738F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6" creationId="{240C330B-809B-85D9-20D9-44BBB9EF3576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7" creationId="{ECE253CA-82BF-F63C-7544-C5D73ACE7D73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8" creationId="{BC7151A1-5B36-A30C-D7DA-134D2E47E664}"/>
          </ac:inkMkLst>
        </pc:inkChg>
        <pc:inkChg chg="add mod">
          <ac:chgData name="Michael Kuniega" userId="999f7fd1-0dc3-4cba-81fd-6a42a8d75a98" providerId="ADAL" clId="{CC9C736C-8E4F-4ED5-BC45-1A84B912B24C}" dt="2023-01-03T01:49:58.709" v="224"/>
          <ac:inkMkLst>
            <pc:docMk/>
            <pc:sldMk cId="2365511482" sldId="264"/>
            <ac:inkMk id="89" creationId="{7CCF99D1-5EB5-5BBA-CE83-55ED01D58F7C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1" creationId="{20B2708F-96B1-61F9-3D30-9A8CBA2F3A26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2" creationId="{8630223F-9B03-F01C-20AC-30C3FDB5BDC1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3" creationId="{4D827C60-05B0-8A97-83DC-6393B7DC2B8B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4" creationId="{C595B7D5-C953-A292-EFFB-926880609FF4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5" creationId="{986E3793-B84B-7F1B-6985-3985EB239BA2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6" creationId="{A03EEC33-60DB-254C-2C02-520F00C6602A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7" creationId="{AEB77311-9476-1359-30B2-B461E2E2621E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8" creationId="{798D8637-4C3B-C018-B920-F4922E8FBDCB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99" creationId="{8428989C-A96F-1CFE-A1B7-BCA9054ACA13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100" creationId="{AF9A3AF5-E3C6-8436-951A-1748297FFA68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101" creationId="{1E43EE99-1EDE-794E-FD80-673214E77A80}"/>
          </ac:inkMkLst>
        </pc:inkChg>
        <pc:inkChg chg="add mod">
          <ac:chgData name="Michael Kuniega" userId="999f7fd1-0dc3-4cba-81fd-6a42a8d75a98" providerId="ADAL" clId="{CC9C736C-8E4F-4ED5-BC45-1A84B912B24C}" dt="2023-01-03T01:50:05.671" v="237"/>
          <ac:inkMkLst>
            <pc:docMk/>
            <pc:sldMk cId="2365511482" sldId="264"/>
            <ac:inkMk id="102" creationId="{BD3E26D9-2534-45AB-6FF2-2BF8555BE6E5}"/>
          </ac:inkMkLst>
        </pc:inkChg>
        <pc:inkChg chg="add">
          <ac:chgData name="Michael Kuniega" userId="999f7fd1-0dc3-4cba-81fd-6a42a8d75a98" providerId="ADAL" clId="{CC9C736C-8E4F-4ED5-BC45-1A84B912B24C}" dt="2023-01-03T01:50:11.419" v="238" actId="9405"/>
          <ac:inkMkLst>
            <pc:docMk/>
            <pc:sldMk cId="2365511482" sldId="264"/>
            <ac:inkMk id="105" creationId="{99515E00-8BA0-0F31-B40C-4A13571D17AE}"/>
          </ac:inkMkLst>
        </pc:inkChg>
        <pc:inkChg chg="add">
          <ac:chgData name="Michael Kuniega" userId="999f7fd1-0dc3-4cba-81fd-6a42a8d75a98" providerId="ADAL" clId="{CC9C736C-8E4F-4ED5-BC45-1A84B912B24C}" dt="2023-01-03T01:50:13.656" v="239" actId="9405"/>
          <ac:inkMkLst>
            <pc:docMk/>
            <pc:sldMk cId="2365511482" sldId="264"/>
            <ac:inkMk id="106" creationId="{D7F9B6DE-9DC8-4112-6197-4A854E07036E}"/>
          </ac:inkMkLst>
        </pc:inkChg>
        <pc:inkChg chg="add">
          <ac:chgData name="Michael Kuniega" userId="999f7fd1-0dc3-4cba-81fd-6a42a8d75a98" providerId="ADAL" clId="{CC9C736C-8E4F-4ED5-BC45-1A84B912B24C}" dt="2023-01-03T01:50:21.982" v="240" actId="9405"/>
          <ac:inkMkLst>
            <pc:docMk/>
            <pc:sldMk cId="2365511482" sldId="264"/>
            <ac:inkMk id="107" creationId="{7BDF93E8-6EAC-47F5-8741-C46FD2AA8690}"/>
          </ac:inkMkLst>
        </pc:inkChg>
        <pc:inkChg chg="add">
          <ac:chgData name="Michael Kuniega" userId="999f7fd1-0dc3-4cba-81fd-6a42a8d75a98" providerId="ADAL" clId="{CC9C736C-8E4F-4ED5-BC45-1A84B912B24C}" dt="2023-01-03T01:50:24.519" v="241" actId="9405"/>
          <ac:inkMkLst>
            <pc:docMk/>
            <pc:sldMk cId="2365511482" sldId="264"/>
            <ac:inkMk id="108" creationId="{34D2477E-0A5C-ABAA-630F-5889587D977D}"/>
          </ac:inkMkLst>
        </pc:inkChg>
        <pc:inkChg chg="add">
          <ac:chgData name="Michael Kuniega" userId="999f7fd1-0dc3-4cba-81fd-6a42a8d75a98" providerId="ADAL" clId="{CC9C736C-8E4F-4ED5-BC45-1A84B912B24C}" dt="2023-01-03T01:50:30.867" v="242" actId="9405"/>
          <ac:inkMkLst>
            <pc:docMk/>
            <pc:sldMk cId="2365511482" sldId="264"/>
            <ac:inkMk id="109" creationId="{91351961-5148-B50D-BC3A-72A519F1F088}"/>
          </ac:inkMkLst>
        </pc:inkChg>
        <pc:inkChg chg="add">
          <ac:chgData name="Michael Kuniega" userId="999f7fd1-0dc3-4cba-81fd-6a42a8d75a98" providerId="ADAL" clId="{CC9C736C-8E4F-4ED5-BC45-1A84B912B24C}" dt="2023-01-03T01:50:37.226" v="243" actId="9405"/>
          <ac:inkMkLst>
            <pc:docMk/>
            <pc:sldMk cId="2365511482" sldId="264"/>
            <ac:inkMk id="110" creationId="{C53E1C2A-0EB6-F4D7-D188-E49D51FAEA66}"/>
          </ac:inkMkLst>
        </pc:inkChg>
        <pc:inkChg chg="add">
          <ac:chgData name="Michael Kuniega" userId="999f7fd1-0dc3-4cba-81fd-6a42a8d75a98" providerId="ADAL" clId="{CC9C736C-8E4F-4ED5-BC45-1A84B912B24C}" dt="2023-01-03T01:50:40.933" v="244" actId="9405"/>
          <ac:inkMkLst>
            <pc:docMk/>
            <pc:sldMk cId="2365511482" sldId="264"/>
            <ac:inkMk id="111" creationId="{58A62B24-0665-401F-1446-EC6DF5A9EAE5}"/>
          </ac:inkMkLst>
        </pc:inkChg>
        <pc:inkChg chg="add">
          <ac:chgData name="Michael Kuniega" userId="999f7fd1-0dc3-4cba-81fd-6a42a8d75a98" providerId="ADAL" clId="{CC9C736C-8E4F-4ED5-BC45-1A84B912B24C}" dt="2023-01-03T01:50:44.320" v="245" actId="9405"/>
          <ac:inkMkLst>
            <pc:docMk/>
            <pc:sldMk cId="2365511482" sldId="264"/>
            <ac:inkMk id="112" creationId="{025FC114-3BA4-0902-32AE-97A80B6CF402}"/>
          </ac:inkMkLst>
        </pc:inkChg>
        <pc:inkChg chg="add">
          <ac:chgData name="Michael Kuniega" userId="999f7fd1-0dc3-4cba-81fd-6a42a8d75a98" providerId="ADAL" clId="{CC9C736C-8E4F-4ED5-BC45-1A84B912B24C}" dt="2023-01-03T01:50:50.465" v="246" actId="9405"/>
          <ac:inkMkLst>
            <pc:docMk/>
            <pc:sldMk cId="2365511482" sldId="264"/>
            <ac:inkMk id="113" creationId="{2FFC2E26-CFC2-BD3C-0A3B-5753ACBE6A55}"/>
          </ac:inkMkLst>
        </pc:inkChg>
      </pc:sldChg>
      <pc:sldChg chg="addSp modSp mod">
        <pc:chgData name="Michael Kuniega" userId="999f7fd1-0dc3-4cba-81fd-6a42a8d75a98" providerId="ADAL" clId="{CC9C736C-8E4F-4ED5-BC45-1A84B912B24C}" dt="2023-01-03T01:51:42.330" v="250" actId="9405"/>
        <pc:sldMkLst>
          <pc:docMk/>
          <pc:sldMk cId="3594283384" sldId="265"/>
        </pc:sldMkLst>
        <pc:spChg chg="mod">
          <ac:chgData name="Michael Kuniega" userId="999f7fd1-0dc3-4cba-81fd-6a42a8d75a98" providerId="ADAL" clId="{CC9C736C-8E4F-4ED5-BC45-1A84B912B24C}" dt="2023-01-03T01:47:56.364" v="137" actId="20577"/>
          <ac:spMkLst>
            <pc:docMk/>
            <pc:sldMk cId="3594283384" sldId="265"/>
            <ac:spMk id="7" creationId="{9C3F0A9F-2ACA-C368-8EEE-CA6884F32689}"/>
          </ac:spMkLst>
        </pc:spChg>
        <pc:inkChg chg="add">
          <ac:chgData name="Michael Kuniega" userId="999f7fd1-0dc3-4cba-81fd-6a42a8d75a98" providerId="ADAL" clId="{CC9C736C-8E4F-4ED5-BC45-1A84B912B24C}" dt="2023-01-03T01:43:17.558" v="0"/>
          <ac:inkMkLst>
            <pc:docMk/>
            <pc:sldMk cId="3594283384" sldId="265"/>
            <ac:inkMk id="9" creationId="{BAEAFA22-CDDE-EA9B-7F75-5AF2EFFF740C}"/>
          </ac:inkMkLst>
        </pc:inkChg>
        <pc:inkChg chg="add">
          <ac:chgData name="Michael Kuniega" userId="999f7fd1-0dc3-4cba-81fd-6a42a8d75a98" providerId="ADAL" clId="{CC9C736C-8E4F-4ED5-BC45-1A84B912B24C}" dt="2023-01-03T01:51:05.777" v="247" actId="9405"/>
          <ac:inkMkLst>
            <pc:docMk/>
            <pc:sldMk cId="3594283384" sldId="265"/>
            <ac:inkMk id="10" creationId="{6DD91482-6DC0-B6B3-AA1D-139579CC7928}"/>
          </ac:inkMkLst>
        </pc:inkChg>
        <pc:inkChg chg="add">
          <ac:chgData name="Michael Kuniega" userId="999f7fd1-0dc3-4cba-81fd-6a42a8d75a98" providerId="ADAL" clId="{CC9C736C-8E4F-4ED5-BC45-1A84B912B24C}" dt="2023-01-03T01:51:18.719" v="248" actId="9405"/>
          <ac:inkMkLst>
            <pc:docMk/>
            <pc:sldMk cId="3594283384" sldId="265"/>
            <ac:inkMk id="11" creationId="{BCE847E5-D1B9-7400-785E-3113C99E12F6}"/>
          </ac:inkMkLst>
        </pc:inkChg>
        <pc:inkChg chg="add">
          <ac:chgData name="Michael Kuniega" userId="999f7fd1-0dc3-4cba-81fd-6a42a8d75a98" providerId="ADAL" clId="{CC9C736C-8E4F-4ED5-BC45-1A84B912B24C}" dt="2023-01-03T01:51:31.340" v="249" actId="9405"/>
          <ac:inkMkLst>
            <pc:docMk/>
            <pc:sldMk cId="3594283384" sldId="265"/>
            <ac:inkMk id="12" creationId="{B1C46ED1-5E91-930D-404E-8E0126ECD2AA}"/>
          </ac:inkMkLst>
        </pc:inkChg>
        <pc:inkChg chg="add">
          <ac:chgData name="Michael Kuniega" userId="999f7fd1-0dc3-4cba-81fd-6a42a8d75a98" providerId="ADAL" clId="{CC9C736C-8E4F-4ED5-BC45-1A84B912B24C}" dt="2023-01-03T01:51:42.330" v="250" actId="9405"/>
          <ac:inkMkLst>
            <pc:docMk/>
            <pc:sldMk cId="3594283384" sldId="265"/>
            <ac:inkMk id="13" creationId="{C688A383-E6B2-87B7-6315-212E8BF3472C}"/>
          </ac:inkMkLst>
        </pc:inkChg>
      </pc:sldChg>
      <pc:sldChg chg="addSp delSp modSp mod">
        <pc:chgData name="Michael Kuniega" userId="999f7fd1-0dc3-4cba-81fd-6a42a8d75a98" providerId="ADAL" clId="{CC9C736C-8E4F-4ED5-BC45-1A84B912B24C}" dt="2023-01-03T01:55:56.018" v="441" actId="9405"/>
        <pc:sldMkLst>
          <pc:docMk/>
          <pc:sldMk cId="1825818058" sldId="266"/>
        </pc:sldMkLst>
        <pc:spChg chg="mod">
          <ac:chgData name="Michael Kuniega" userId="999f7fd1-0dc3-4cba-81fd-6a42a8d75a98" providerId="ADAL" clId="{CC9C736C-8E4F-4ED5-BC45-1A84B912B24C}" dt="2023-01-03T01:48:00.008" v="139" actId="20577"/>
          <ac:spMkLst>
            <pc:docMk/>
            <pc:sldMk cId="1825818058" sldId="266"/>
            <ac:spMk id="7" creationId="{9C3F0A9F-2ACA-C368-8EEE-CA6884F32689}"/>
          </ac:spMkLst>
        </pc:spChg>
        <pc:grpChg chg="del mod">
          <ac:chgData name="Michael Kuniega" userId="999f7fd1-0dc3-4cba-81fd-6a42a8d75a98" providerId="ADAL" clId="{CC9C736C-8E4F-4ED5-BC45-1A84B912B24C}" dt="2023-01-03T01:52:36.148" v="273"/>
          <ac:grpSpMkLst>
            <pc:docMk/>
            <pc:sldMk cId="1825818058" sldId="266"/>
            <ac:grpSpMk id="10" creationId="{976222F3-56DF-BC00-534A-D31E5AE0918A}"/>
          </ac:grpSpMkLst>
        </pc:grpChg>
        <pc:grpChg chg="del mod">
          <ac:chgData name="Michael Kuniega" userId="999f7fd1-0dc3-4cba-81fd-6a42a8d75a98" providerId="ADAL" clId="{CC9C736C-8E4F-4ED5-BC45-1A84B912B24C}" dt="2023-01-03T01:52:43.147" v="290"/>
          <ac:grpSpMkLst>
            <pc:docMk/>
            <pc:sldMk cId="1825818058" sldId="266"/>
            <ac:grpSpMk id="29" creationId="{A459F9CF-887E-7603-81E5-E0577FCD043A}"/>
          </ac:grpSpMkLst>
        </pc:grpChg>
        <pc:grpChg chg="del mod">
          <ac:chgData name="Michael Kuniega" userId="999f7fd1-0dc3-4cba-81fd-6a42a8d75a98" providerId="ADAL" clId="{CC9C736C-8E4F-4ED5-BC45-1A84B912B24C}" dt="2023-01-03T01:52:48.120" v="294"/>
          <ac:grpSpMkLst>
            <pc:docMk/>
            <pc:sldMk cId="1825818058" sldId="266"/>
            <ac:grpSpMk id="46" creationId="{7E13A7C1-DD12-043E-131B-E0B80EEA0887}"/>
          </ac:grpSpMkLst>
        </pc:grpChg>
        <pc:grpChg chg="mod">
          <ac:chgData name="Michael Kuniega" userId="999f7fd1-0dc3-4cba-81fd-6a42a8d75a98" providerId="ADAL" clId="{CC9C736C-8E4F-4ED5-BC45-1A84B912B24C}" dt="2023-01-03T01:52:48.120" v="294"/>
          <ac:grpSpMkLst>
            <pc:docMk/>
            <pc:sldMk cId="1825818058" sldId="266"/>
            <ac:grpSpMk id="49" creationId="{4D59704F-7F77-CBA2-F912-903A2C20F91C}"/>
          </ac:grpSpMkLst>
        </pc:grpChg>
        <pc:grpChg chg="del mod">
          <ac:chgData name="Michael Kuniega" userId="999f7fd1-0dc3-4cba-81fd-6a42a8d75a98" providerId="ADAL" clId="{CC9C736C-8E4F-4ED5-BC45-1A84B912B24C}" dt="2023-01-03T01:53:14.673" v="319"/>
          <ac:grpSpMkLst>
            <pc:docMk/>
            <pc:sldMk cId="1825818058" sldId="266"/>
            <ac:grpSpMk id="67" creationId="{3D642D4F-2324-61B2-1D9D-9D878458EB20}"/>
          </ac:grpSpMkLst>
        </pc:grpChg>
        <pc:grpChg chg="del mod">
          <ac:chgData name="Michael Kuniega" userId="999f7fd1-0dc3-4cba-81fd-6a42a8d75a98" providerId="ADAL" clId="{CC9C736C-8E4F-4ED5-BC45-1A84B912B24C}" dt="2023-01-03T01:53:18.018" v="327"/>
          <ac:grpSpMkLst>
            <pc:docMk/>
            <pc:sldMk cId="1825818058" sldId="266"/>
            <ac:grpSpMk id="74" creationId="{E5422136-D34F-15BC-0AC1-A2425E5EE8DF}"/>
          </ac:grpSpMkLst>
        </pc:grpChg>
        <pc:grpChg chg="del mod">
          <ac:chgData name="Michael Kuniega" userId="999f7fd1-0dc3-4cba-81fd-6a42a8d75a98" providerId="ADAL" clId="{CC9C736C-8E4F-4ED5-BC45-1A84B912B24C}" dt="2023-01-03T01:53:28.165" v="343"/>
          <ac:grpSpMkLst>
            <pc:docMk/>
            <pc:sldMk cId="1825818058" sldId="266"/>
            <ac:grpSpMk id="82" creationId="{70E0E1F2-BE47-BCEF-DDA5-1B8CFB7FE863}"/>
          </ac:grpSpMkLst>
        </pc:grpChg>
        <pc:grpChg chg="del mod">
          <ac:chgData name="Michael Kuniega" userId="999f7fd1-0dc3-4cba-81fd-6a42a8d75a98" providerId="ADAL" clId="{CC9C736C-8E4F-4ED5-BC45-1A84B912B24C}" dt="2023-01-03T01:53:28.165" v="343"/>
          <ac:grpSpMkLst>
            <pc:docMk/>
            <pc:sldMk cId="1825818058" sldId="266"/>
            <ac:grpSpMk id="87" creationId="{F49AB3E7-D086-3FC6-ACA8-35AC89EB18AF}"/>
          </ac:grpSpMkLst>
        </pc:grpChg>
        <pc:grpChg chg="mod">
          <ac:chgData name="Michael Kuniega" userId="999f7fd1-0dc3-4cba-81fd-6a42a8d75a98" providerId="ADAL" clId="{CC9C736C-8E4F-4ED5-BC45-1A84B912B24C}" dt="2023-01-03T01:53:28.165" v="343"/>
          <ac:grpSpMkLst>
            <pc:docMk/>
            <pc:sldMk cId="1825818058" sldId="266"/>
            <ac:grpSpMk id="98" creationId="{AC3F028F-578E-BC92-9132-81504DD53FA0}"/>
          </ac:grpSpMkLst>
        </pc:grpChg>
        <pc:grpChg chg="del mod">
          <ac:chgData name="Michael Kuniega" userId="999f7fd1-0dc3-4cba-81fd-6a42a8d75a98" providerId="ADAL" clId="{CC9C736C-8E4F-4ED5-BC45-1A84B912B24C}" dt="2023-01-03T01:53:56.429" v="353"/>
          <ac:grpSpMkLst>
            <pc:docMk/>
            <pc:sldMk cId="1825818058" sldId="266"/>
            <ac:grpSpMk id="105" creationId="{932AE510-5C82-8CD2-8A35-5FD3FD682E03}"/>
          </ac:grpSpMkLst>
        </pc:grpChg>
        <pc:grpChg chg="del mod">
          <ac:chgData name="Michael Kuniega" userId="999f7fd1-0dc3-4cba-81fd-6a42a8d75a98" providerId="ADAL" clId="{CC9C736C-8E4F-4ED5-BC45-1A84B912B24C}" dt="2023-01-03T01:53:58.632" v="357"/>
          <ac:grpSpMkLst>
            <pc:docMk/>
            <pc:sldMk cId="1825818058" sldId="266"/>
            <ac:grpSpMk id="108" creationId="{8CCFB1E2-B642-F07C-29EA-A0FCAE31EBE0}"/>
          </ac:grpSpMkLst>
        </pc:grpChg>
        <pc:grpChg chg="del mod">
          <ac:chgData name="Michael Kuniega" userId="999f7fd1-0dc3-4cba-81fd-6a42a8d75a98" providerId="ADAL" clId="{CC9C736C-8E4F-4ED5-BC45-1A84B912B24C}" dt="2023-01-03T01:54:01.191" v="362"/>
          <ac:grpSpMkLst>
            <pc:docMk/>
            <pc:sldMk cId="1825818058" sldId="266"/>
            <ac:grpSpMk id="112" creationId="{24C83D4F-CCCE-2422-F365-363563115C2F}"/>
          </ac:grpSpMkLst>
        </pc:grpChg>
        <pc:grpChg chg="del mod">
          <ac:chgData name="Michael Kuniega" userId="999f7fd1-0dc3-4cba-81fd-6a42a8d75a98" providerId="ADAL" clId="{CC9C736C-8E4F-4ED5-BC45-1A84B912B24C}" dt="2023-01-03T01:54:02.494" v="364"/>
          <ac:grpSpMkLst>
            <pc:docMk/>
            <pc:sldMk cId="1825818058" sldId="266"/>
            <ac:grpSpMk id="117" creationId="{5B1B10C1-77FD-02C7-077F-126F8D7767B7}"/>
          </ac:grpSpMkLst>
        </pc:grpChg>
        <pc:grpChg chg="mod">
          <ac:chgData name="Michael Kuniega" userId="999f7fd1-0dc3-4cba-81fd-6a42a8d75a98" providerId="ADAL" clId="{CC9C736C-8E4F-4ED5-BC45-1A84B912B24C}" dt="2023-01-03T01:54:02.494" v="364"/>
          <ac:grpSpMkLst>
            <pc:docMk/>
            <pc:sldMk cId="1825818058" sldId="266"/>
            <ac:grpSpMk id="119" creationId="{1D78199B-4E8D-D57F-5B80-8E2BB6D05637}"/>
          </ac:grpSpMkLst>
        </pc:grpChg>
        <pc:grpChg chg="del mod">
          <ac:chgData name="Michael Kuniega" userId="999f7fd1-0dc3-4cba-81fd-6a42a8d75a98" providerId="ADAL" clId="{CC9C736C-8E4F-4ED5-BC45-1A84B912B24C}" dt="2023-01-03T01:54:16.909" v="378"/>
          <ac:grpSpMkLst>
            <pc:docMk/>
            <pc:sldMk cId="1825818058" sldId="266"/>
            <ac:grpSpMk id="125" creationId="{5E905A14-9025-0844-5C47-E1CD284A07C2}"/>
          </ac:grpSpMkLst>
        </pc:grpChg>
        <pc:grpChg chg="mod">
          <ac:chgData name="Michael Kuniega" userId="999f7fd1-0dc3-4cba-81fd-6a42a8d75a98" providerId="ADAL" clId="{CC9C736C-8E4F-4ED5-BC45-1A84B912B24C}" dt="2023-01-03T01:54:16.909" v="378"/>
          <ac:grpSpMkLst>
            <pc:docMk/>
            <pc:sldMk cId="1825818058" sldId="266"/>
            <ac:grpSpMk id="133" creationId="{E0055B11-0C83-9D2E-6F15-E9B13FC24669}"/>
          </ac:grpSpMkLst>
        </pc:grpChg>
        <pc:grpChg chg="del mod">
          <ac:chgData name="Michael Kuniega" userId="999f7fd1-0dc3-4cba-81fd-6a42a8d75a98" providerId="ADAL" clId="{CC9C736C-8E4F-4ED5-BC45-1A84B912B24C}" dt="2023-01-03T01:54:24.441" v="390"/>
          <ac:grpSpMkLst>
            <pc:docMk/>
            <pc:sldMk cId="1825818058" sldId="266"/>
            <ac:grpSpMk id="138" creationId="{A4D4DC94-EED1-9DC5-E5F3-B393E3696C20}"/>
          </ac:grpSpMkLst>
        </pc:grpChg>
        <pc:grpChg chg="mod">
          <ac:chgData name="Michael Kuniega" userId="999f7fd1-0dc3-4cba-81fd-6a42a8d75a98" providerId="ADAL" clId="{CC9C736C-8E4F-4ED5-BC45-1A84B912B24C}" dt="2023-01-03T01:54:24.441" v="390"/>
          <ac:grpSpMkLst>
            <pc:docMk/>
            <pc:sldMk cId="1825818058" sldId="266"/>
            <ac:grpSpMk id="145" creationId="{6325D15F-2EF8-5AC1-08B1-C81EE33864D2}"/>
          </ac:grpSpMkLst>
        </pc:grpChg>
        <pc:grpChg chg="del mod">
          <ac:chgData name="Michael Kuniega" userId="999f7fd1-0dc3-4cba-81fd-6a42a8d75a98" providerId="ADAL" clId="{CC9C736C-8E4F-4ED5-BC45-1A84B912B24C}" dt="2023-01-03T01:54:35.768" v="399"/>
          <ac:grpSpMkLst>
            <pc:docMk/>
            <pc:sldMk cId="1825818058" sldId="266"/>
            <ac:grpSpMk id="150" creationId="{2D6BD87D-BF78-2B36-29A8-1D2B2A3CAEC3}"/>
          </ac:grpSpMkLst>
        </pc:grpChg>
        <pc:grpChg chg="mod">
          <ac:chgData name="Michael Kuniega" userId="999f7fd1-0dc3-4cba-81fd-6a42a8d75a98" providerId="ADAL" clId="{CC9C736C-8E4F-4ED5-BC45-1A84B912B24C}" dt="2023-01-03T01:54:35.768" v="399"/>
          <ac:grpSpMkLst>
            <pc:docMk/>
            <pc:sldMk cId="1825818058" sldId="266"/>
            <ac:grpSpMk id="154" creationId="{23ED76FA-7F7D-30E5-B9E9-392BCBD90F7D}"/>
          </ac:grpSpMkLst>
        </pc:grpChg>
        <pc:grpChg chg="del mod">
          <ac:chgData name="Michael Kuniega" userId="999f7fd1-0dc3-4cba-81fd-6a42a8d75a98" providerId="ADAL" clId="{CC9C736C-8E4F-4ED5-BC45-1A84B912B24C}" dt="2023-01-03T01:55:00.199" v="409"/>
          <ac:grpSpMkLst>
            <pc:docMk/>
            <pc:sldMk cId="1825818058" sldId="266"/>
            <ac:grpSpMk id="161" creationId="{1AF5DB08-520C-AD7A-AFD9-63E267FE5D10}"/>
          </ac:grpSpMkLst>
        </pc:grpChg>
        <pc:grpChg chg="mod">
          <ac:chgData name="Michael Kuniega" userId="999f7fd1-0dc3-4cba-81fd-6a42a8d75a98" providerId="ADAL" clId="{CC9C736C-8E4F-4ED5-BC45-1A84B912B24C}" dt="2023-01-03T01:55:00.199" v="409"/>
          <ac:grpSpMkLst>
            <pc:docMk/>
            <pc:sldMk cId="1825818058" sldId="266"/>
            <ac:grpSpMk id="164" creationId="{C6712B7F-0D77-4255-9896-D376A1F1B6EE}"/>
          </ac:grpSpMkLst>
        </pc:grpChg>
        <pc:grpChg chg="mod">
          <ac:chgData name="Michael Kuniega" userId="999f7fd1-0dc3-4cba-81fd-6a42a8d75a98" providerId="ADAL" clId="{CC9C736C-8E4F-4ED5-BC45-1A84B912B24C}" dt="2023-01-03T01:55:12.286" v="416"/>
          <ac:grpSpMkLst>
            <pc:docMk/>
            <pc:sldMk cId="1825818058" sldId="266"/>
            <ac:grpSpMk id="171" creationId="{0D28D42C-FF68-166C-14B9-182AF987FD5E}"/>
          </ac:grpSpMkLst>
        </pc:grpChg>
        <pc:grpChg chg="del mod">
          <ac:chgData name="Michael Kuniega" userId="999f7fd1-0dc3-4cba-81fd-6a42a8d75a98" providerId="ADAL" clId="{CC9C736C-8E4F-4ED5-BC45-1A84B912B24C}" dt="2023-01-03T01:55:39.755" v="423"/>
          <ac:grpSpMkLst>
            <pc:docMk/>
            <pc:sldMk cId="1825818058" sldId="266"/>
            <ac:grpSpMk id="175" creationId="{CCEDAD7F-8642-DE40-C6CD-5B7A69FE9546}"/>
          </ac:grpSpMkLst>
        </pc:grpChg>
        <pc:grpChg chg="mod">
          <ac:chgData name="Michael Kuniega" userId="999f7fd1-0dc3-4cba-81fd-6a42a8d75a98" providerId="ADAL" clId="{CC9C736C-8E4F-4ED5-BC45-1A84B912B24C}" dt="2023-01-03T01:55:39.755" v="423"/>
          <ac:grpSpMkLst>
            <pc:docMk/>
            <pc:sldMk cId="1825818058" sldId="266"/>
            <ac:grpSpMk id="178" creationId="{0FE60B6F-5FF1-481A-B96B-86C58E6B3499}"/>
          </ac:grpSpMkLst>
        </pc:grpChg>
        <pc:grpChg chg="del mod">
          <ac:chgData name="Michael Kuniega" userId="999f7fd1-0dc3-4cba-81fd-6a42a8d75a98" providerId="ADAL" clId="{CC9C736C-8E4F-4ED5-BC45-1A84B912B24C}" dt="2023-01-03T01:55:51.147" v="440"/>
          <ac:grpSpMkLst>
            <pc:docMk/>
            <pc:sldMk cId="1825818058" sldId="266"/>
            <ac:grpSpMk id="185" creationId="{939BE4D1-1333-7BDE-1C6F-819B608B785D}"/>
          </ac:grpSpMkLst>
        </pc:grpChg>
        <pc:grpChg chg="mod">
          <ac:chgData name="Michael Kuniega" userId="999f7fd1-0dc3-4cba-81fd-6a42a8d75a98" providerId="ADAL" clId="{CC9C736C-8E4F-4ED5-BC45-1A84B912B24C}" dt="2023-01-03T01:55:51.147" v="440"/>
          <ac:grpSpMkLst>
            <pc:docMk/>
            <pc:sldMk cId="1825818058" sldId="266"/>
            <ac:grpSpMk id="195" creationId="{05B14CD5-48E1-BF6B-EBC1-B17EA432491C}"/>
          </ac:grpSpMkLst>
        </pc:grpChg>
        <pc:inkChg chg="add">
          <ac:chgData name="Michael Kuniega" userId="999f7fd1-0dc3-4cba-81fd-6a42a8d75a98" providerId="ADAL" clId="{CC9C736C-8E4F-4ED5-BC45-1A84B912B24C}" dt="2023-01-03T01:52:15.368" v="251" actId="9405"/>
          <ac:inkMkLst>
            <pc:docMk/>
            <pc:sldMk cId="1825818058" sldId="266"/>
            <ac:inkMk id="6" creationId="{1FCDC2E4-ADF4-A339-477A-06537945F55F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8" creationId="{F2474539-1A8B-2828-40D7-C0990CB081E9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9" creationId="{74362DB5-0D23-61AC-0C69-F48CAA598C10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1" creationId="{00AAC950-8B7C-59DE-2535-D262875E8EAE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2" creationId="{31E2F8AD-049A-76A6-D993-2DD6BC0DC8AA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3" creationId="{BEF786C6-694B-CE5B-C928-3FA627E45607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4" creationId="{E5251654-84A9-82F7-3FD6-B43BD4E842E3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5" creationId="{5471D276-5874-D945-8183-381062A5913F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6" creationId="{705D2204-C7CF-8B80-F6B6-53C0A16741FB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7" creationId="{EBC53410-3D28-CC55-3595-B3D4EC27E1A1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8" creationId="{E0E787A3-CFCD-A389-CE25-2991947F9046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19" creationId="{7D033880-3FFB-0B72-AB06-FDDA5C917FC2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0" creationId="{988F2875-FDBD-2DE4-562E-FF805A9E2D1F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1" creationId="{447326F1-A161-FE98-FA19-0159F21A77EF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2" creationId="{0084FC05-BE17-5E72-D73D-6F055BC6B26F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3" creationId="{1445ED12-2E04-CF02-2816-F4513033D073}"/>
          </ac:inkMkLst>
        </pc:inkChg>
        <pc:inkChg chg="add del mod">
          <ac:chgData name="Michael Kuniega" userId="999f7fd1-0dc3-4cba-81fd-6a42a8d75a98" providerId="ADAL" clId="{CC9C736C-8E4F-4ED5-BC45-1A84B912B24C}" dt="2023-01-03T01:52:43.779" v="291"/>
          <ac:inkMkLst>
            <pc:docMk/>
            <pc:sldMk cId="1825818058" sldId="266"/>
            <ac:inkMk id="24" creationId="{505C3509-C1CF-B32A-9EE0-E15F4CD1B0F0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5" creationId="{AD4FD583-4896-DDC3-B439-B047C340569A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6" creationId="{51B3417B-F38A-7125-F10B-4B8A87168656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7" creationId="{71EB91E0-7984-BF78-73F5-7D04A8123EFC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28" creationId="{E807CBC1-1363-7673-5B89-E99FEFB0284F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0" creationId="{D873532C-97A3-94A7-A958-64A396439B86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1" creationId="{55A4594E-94AD-ED67-45AE-588CA525CF4E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2" creationId="{D1311A8E-5E12-7AC3-8CE7-B2982B67824E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3" creationId="{0265B91D-BC29-E9F7-1F99-6A6C4DF1FCC1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4" creationId="{2589E8B9-94B5-9167-E47B-322C5516E63A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5" creationId="{429EBE9E-36D4-8F2E-06C1-C4B20D13B27E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6" creationId="{B0E2072D-D40A-F239-DDD6-D4A56C330BDC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7" creationId="{FDBFB594-AA19-6D6A-134E-99C8385D5EF5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8" creationId="{E2276868-44CD-3C8D-09C3-58EF0A725574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39" creationId="{400151D0-7924-2C6E-887C-FB3F3F7EFC0A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0" creationId="{CD557C4B-A8F3-FA58-5497-6ACC4A94F85F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1" creationId="{1DC407DE-DB46-CA63-313E-4A45AE8B6EB0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2" creationId="{93B159FA-2DE9-C594-A2E3-D8EEF63FD166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3" creationId="{AEF48EF9-56F4-C6F6-87B5-525D427F3705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4" creationId="{BE9762AD-D947-B3F6-9874-79895348610C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5" creationId="{0F8DF37C-2542-94F1-D567-F89B797AD94B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7" creationId="{66AB2DB2-7818-EBB0-95DE-0BD5661D1B48}"/>
          </ac:inkMkLst>
        </pc:inkChg>
        <pc:inkChg chg="add mod">
          <ac:chgData name="Michael Kuniega" userId="999f7fd1-0dc3-4cba-81fd-6a42a8d75a98" providerId="ADAL" clId="{CC9C736C-8E4F-4ED5-BC45-1A84B912B24C}" dt="2023-01-03T01:52:48.120" v="294"/>
          <ac:inkMkLst>
            <pc:docMk/>
            <pc:sldMk cId="1825818058" sldId="266"/>
            <ac:inkMk id="48" creationId="{85D7D518-2042-DE90-8179-31C72AABBD81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0" creationId="{7BACEF66-EF0F-85FD-A7F6-493E51EF99B9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1" creationId="{03E282B5-A45F-020A-AED0-D585F0E322E9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2" creationId="{4B859C7E-472B-AB49-46EF-41761F3ABD7C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3" creationId="{A9550FFF-9299-4C04-7106-787A4071E3BD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4" creationId="{40886DCA-4530-B1C2-27ED-B5A83A9F1FDA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5" creationId="{AB35F203-0D9D-3D3F-2C08-A1780047AB14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6" creationId="{3BDECB6D-4773-87EE-8A2C-551170DA62C6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7" creationId="{CCD26C62-861D-67A5-AE61-F117B5B0EC33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8" creationId="{6057622A-B3E7-D304-B5A0-8F9066C5E003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59" creationId="{6FA620B3-0A58-44CD-55F8-4390DC2F8440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0" creationId="{BD53ADDE-14BE-8BF3-D8AB-7B9A62EDA52F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1" creationId="{4D97BA89-39F2-468D-9F74-6390A6CFC9CC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2" creationId="{71A2D629-4405-DD44-82F7-6465618033FA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3" creationId="{4C93D115-17FC-5889-8260-07911242B511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4" creationId="{56290687-E5A5-0F56-F84C-39EFDE31B897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5" creationId="{CFCFE4CE-CA1C-9C5E-138A-DBC7A06DC33D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6" creationId="{956DAC72-8CB3-C97B-92D7-E145ACEF0093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8" creationId="{86836818-DB4D-5E64-AB0E-7F5026D4015D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69" creationId="{D8CF07D1-61DF-72FB-8209-624D634446A0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0" creationId="{0CA6B711-AB95-4F59-93AA-A8D742080798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1" creationId="{A8784966-CF45-7DD5-752D-4C84639DB972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2" creationId="{578B5CF8-DAD6-E7A2-EE55-296457B9CC9E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3" creationId="{91CC6AC7-0C52-A867-734E-AC7585F7E4D0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5" creationId="{1542EE94-BB8B-2CF5-58A9-7C2701881397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6" creationId="{C97A17E7-5801-191B-C8F8-2B9634843D3D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7" creationId="{5544BF2B-0992-B239-291D-3D4662DCEACE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8" creationId="{E10D11BF-B3DA-6FFB-73E2-C56DE9CDD582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79" creationId="{896BDBFF-D74D-4B19-39E3-B55D741D6DA0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0" creationId="{36B11D29-EF17-E5E3-0866-35BF7590B505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1" creationId="{55FEF52A-4760-48DA-AAD1-7CF896488C17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3" creationId="{3B44DAB0-364A-6E33-3318-E0FD00AAF628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4" creationId="{01BF55D3-0155-D709-8DF9-757FFCC74CE4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5" creationId="{A3FC131F-D006-299F-A8C8-9618B54A78DA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6" creationId="{3357F0B4-D8B3-761C-C022-D5CBF23E391D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8" creationId="{9502BE96-6E0C-714D-2F4A-EFE780E5AA80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89" creationId="{130D099A-B59E-8645-5B40-A103F5C3E15D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0" creationId="{9B6AA457-018F-5195-0727-011ED94FC4BE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1" creationId="{66516D10-29E5-0350-90E0-0CF637400DE0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2" creationId="{04A11FBF-B9E9-E051-E87A-BF44366037DE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3" creationId="{91FF1CB3-1747-AEA2-F2B8-EE00AA3F7D89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4" creationId="{AB72567C-E999-7C52-B7F8-C4504F29D2C0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5" creationId="{2C84964E-0A56-6856-2AD0-40C9E7179DD5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6" creationId="{F51ECA22-8247-07CC-0A2F-0A4013EDE0D1}"/>
          </ac:inkMkLst>
        </pc:inkChg>
        <pc:inkChg chg="add mod">
          <ac:chgData name="Michael Kuniega" userId="999f7fd1-0dc3-4cba-81fd-6a42a8d75a98" providerId="ADAL" clId="{CC9C736C-8E4F-4ED5-BC45-1A84B912B24C}" dt="2023-01-03T01:53:28.165" v="343"/>
          <ac:inkMkLst>
            <pc:docMk/>
            <pc:sldMk cId="1825818058" sldId="266"/>
            <ac:inkMk id="97" creationId="{E54C2617-B5C3-0691-625E-D98A749816E7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99" creationId="{B94B1872-FE32-9479-120C-8A3A9F04D777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0" creationId="{25436D3D-80F3-BA8B-2A8E-0847193968F7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1" creationId="{23F28DF9-5EEB-276C-0A12-8A094815E5FE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2" creationId="{A4280EB8-AF6F-5AF4-1907-93A7EDCD2C07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3" creationId="{8E203E0D-6782-6D59-ED1B-45352CA9A128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4" creationId="{FB6999DC-C25E-421B-8B2B-106AAA5EC1CC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6" creationId="{0F5CBDC8-A821-4ADD-5B46-4F2F210FAF0B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7" creationId="{19B4A20A-EAED-0613-EEF9-CDF797FF8ADC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09" creationId="{9CA1826C-464A-2526-8345-201FD38DAC96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10" creationId="{2178A4EF-A1D7-6D50-E291-8C18FF0DCB94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11" creationId="{EE6E340C-4C9B-92F7-6BEF-480B1D668E70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13" creationId="{0DE91CFE-E097-CBEF-BA27-8E952B9B1E23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14" creationId="{062DCD94-13C6-305F-47BA-0DCF610B77ED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15" creationId="{FAEEFFC3-35DE-69DB-E38B-BCA0339E35C7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16" creationId="{984A9CB9-F844-94C1-3202-04CDEE48605E}"/>
          </ac:inkMkLst>
        </pc:inkChg>
        <pc:inkChg chg="add mod">
          <ac:chgData name="Michael Kuniega" userId="999f7fd1-0dc3-4cba-81fd-6a42a8d75a98" providerId="ADAL" clId="{CC9C736C-8E4F-4ED5-BC45-1A84B912B24C}" dt="2023-01-03T01:54:02.494" v="364"/>
          <ac:inkMkLst>
            <pc:docMk/>
            <pc:sldMk cId="1825818058" sldId="266"/>
            <ac:inkMk id="118" creationId="{6BC4B28C-6344-2B4B-C64C-812079AF43D0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0" creationId="{51AA4D0C-F4A0-33F9-2A6F-ACF5B8612A1E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1" creationId="{DCB872B5-2C78-38DC-6E1A-558A0C3B1B1D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2" creationId="{DD3F2A2A-AC14-65BB-40CA-CB4394B4593F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3" creationId="{4BECB648-0C4E-39A9-5F7E-DBB98197AE2B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4" creationId="{96AEC3D3-EDD4-5F0F-7292-236F14AE42C5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6" creationId="{31D37E97-EA26-80E3-3E9A-60043B7A22B3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7" creationId="{EB89A932-2CB6-F86A-4924-723953E19A0A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8" creationId="{39961D46-C423-4E9A-2A79-B99B5B83DA80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29" creationId="{A0D9C821-463A-353A-E92F-9D4C531F1ECC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30" creationId="{DF9EB6AA-AFDF-70A9-11D9-42D5E37C1EFF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31" creationId="{9C54141A-1540-95DF-7CA1-4CC49D0D9490}"/>
          </ac:inkMkLst>
        </pc:inkChg>
        <pc:inkChg chg="add mod">
          <ac:chgData name="Michael Kuniega" userId="999f7fd1-0dc3-4cba-81fd-6a42a8d75a98" providerId="ADAL" clId="{CC9C736C-8E4F-4ED5-BC45-1A84B912B24C}" dt="2023-01-03T01:54:16.909" v="378"/>
          <ac:inkMkLst>
            <pc:docMk/>
            <pc:sldMk cId="1825818058" sldId="266"/>
            <ac:inkMk id="132" creationId="{5890F29C-3658-0D6B-D39A-3CA215E2C6A7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34" creationId="{6039E53E-1EB4-BFAB-F380-FBF2C164B711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35" creationId="{9B18630B-2482-6BF6-8983-29A1E6D058C8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36" creationId="{C24A469A-DB09-3ED7-221D-40E2CCC64A96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37" creationId="{00066E43-ABDE-A15B-7A51-FC2DB3324F92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39" creationId="{77C939AE-37DB-4B05-329B-94E32F514DBC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40" creationId="{7D261752-DBFD-6E19-C75B-79EFB3014ED1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41" creationId="{8DCF3092-1441-AF69-B0B1-2B789AE08580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42" creationId="{80DA1AE2-74D7-98E1-D381-90C8A1A92AA5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43" creationId="{10EDDE61-7BF3-3DBA-AA5E-671DD2968A5B}"/>
          </ac:inkMkLst>
        </pc:inkChg>
        <pc:inkChg chg="add mod">
          <ac:chgData name="Michael Kuniega" userId="999f7fd1-0dc3-4cba-81fd-6a42a8d75a98" providerId="ADAL" clId="{CC9C736C-8E4F-4ED5-BC45-1A84B912B24C}" dt="2023-01-03T01:54:24.441" v="390"/>
          <ac:inkMkLst>
            <pc:docMk/>
            <pc:sldMk cId="1825818058" sldId="266"/>
            <ac:inkMk id="144" creationId="{5E037E4B-10B3-9842-DB9E-E86F3CD0CF82}"/>
          </ac:inkMkLst>
        </pc:inkChg>
        <pc:inkChg chg="add">
          <ac:chgData name="Michael Kuniega" userId="999f7fd1-0dc3-4cba-81fd-6a42a8d75a98" providerId="ADAL" clId="{CC9C736C-8E4F-4ED5-BC45-1A84B912B24C}" dt="2023-01-03T01:54:24.720" v="391" actId="9405"/>
          <ac:inkMkLst>
            <pc:docMk/>
            <pc:sldMk cId="1825818058" sldId="266"/>
            <ac:inkMk id="146" creationId="{DB7A3E0C-2976-9D90-7612-682C9B9372D7}"/>
          </ac:inkMkLst>
        </pc:inkChg>
        <pc:inkChg chg="add">
          <ac:chgData name="Michael Kuniega" userId="999f7fd1-0dc3-4cba-81fd-6a42a8d75a98" providerId="ADAL" clId="{CC9C736C-8E4F-4ED5-BC45-1A84B912B24C}" dt="2023-01-03T01:54:25.105" v="392" actId="9405"/>
          <ac:inkMkLst>
            <pc:docMk/>
            <pc:sldMk cId="1825818058" sldId="266"/>
            <ac:inkMk id="147" creationId="{BD4187EA-3DD8-ED71-B911-0B3BBD462112}"/>
          </ac:inkMkLst>
        </pc:inkChg>
        <pc:inkChg chg="add mod">
          <ac:chgData name="Michael Kuniega" userId="999f7fd1-0dc3-4cba-81fd-6a42a8d75a98" providerId="ADAL" clId="{CC9C736C-8E4F-4ED5-BC45-1A84B912B24C}" dt="2023-01-03T01:54:35.768" v="399"/>
          <ac:inkMkLst>
            <pc:docMk/>
            <pc:sldMk cId="1825818058" sldId="266"/>
            <ac:inkMk id="148" creationId="{5AE903D7-D5A0-724C-50CC-DCDDFC52713C}"/>
          </ac:inkMkLst>
        </pc:inkChg>
        <pc:inkChg chg="add mod">
          <ac:chgData name="Michael Kuniega" userId="999f7fd1-0dc3-4cba-81fd-6a42a8d75a98" providerId="ADAL" clId="{CC9C736C-8E4F-4ED5-BC45-1A84B912B24C}" dt="2023-01-03T01:54:35.768" v="399"/>
          <ac:inkMkLst>
            <pc:docMk/>
            <pc:sldMk cId="1825818058" sldId="266"/>
            <ac:inkMk id="149" creationId="{E02F0594-198C-066E-BC3F-1905539D3427}"/>
          </ac:inkMkLst>
        </pc:inkChg>
        <pc:inkChg chg="add mod">
          <ac:chgData name="Michael Kuniega" userId="999f7fd1-0dc3-4cba-81fd-6a42a8d75a98" providerId="ADAL" clId="{CC9C736C-8E4F-4ED5-BC45-1A84B912B24C}" dt="2023-01-03T01:54:35.768" v="399"/>
          <ac:inkMkLst>
            <pc:docMk/>
            <pc:sldMk cId="1825818058" sldId="266"/>
            <ac:inkMk id="151" creationId="{0358D1CE-3BDF-D347-5607-4C81B3C0D1E7}"/>
          </ac:inkMkLst>
        </pc:inkChg>
        <pc:inkChg chg="add mod">
          <ac:chgData name="Michael Kuniega" userId="999f7fd1-0dc3-4cba-81fd-6a42a8d75a98" providerId="ADAL" clId="{CC9C736C-8E4F-4ED5-BC45-1A84B912B24C}" dt="2023-01-03T01:54:35.768" v="399"/>
          <ac:inkMkLst>
            <pc:docMk/>
            <pc:sldMk cId="1825818058" sldId="266"/>
            <ac:inkMk id="152" creationId="{D5BBFDD8-B7BF-865C-31B6-188EEE5358C5}"/>
          </ac:inkMkLst>
        </pc:inkChg>
        <pc:inkChg chg="add mod">
          <ac:chgData name="Michael Kuniega" userId="999f7fd1-0dc3-4cba-81fd-6a42a8d75a98" providerId="ADAL" clId="{CC9C736C-8E4F-4ED5-BC45-1A84B912B24C}" dt="2023-01-03T01:54:35.768" v="399"/>
          <ac:inkMkLst>
            <pc:docMk/>
            <pc:sldMk cId="1825818058" sldId="266"/>
            <ac:inkMk id="153" creationId="{DA2447D0-FC8B-6FA2-2B28-1E1052AFD301}"/>
          </ac:inkMkLst>
        </pc:inkChg>
        <pc:inkChg chg="add">
          <ac:chgData name="Michael Kuniega" userId="999f7fd1-0dc3-4cba-81fd-6a42a8d75a98" providerId="ADAL" clId="{CC9C736C-8E4F-4ED5-BC45-1A84B912B24C}" dt="2023-01-03T01:54:37.172" v="400" actId="9405"/>
          <ac:inkMkLst>
            <pc:docMk/>
            <pc:sldMk cId="1825818058" sldId="266"/>
            <ac:inkMk id="155" creationId="{74D66047-83B9-07EC-C9A5-7D7B45234F56}"/>
          </ac:inkMkLst>
        </pc:inkChg>
        <pc:inkChg chg="add">
          <ac:chgData name="Michael Kuniega" userId="999f7fd1-0dc3-4cba-81fd-6a42a8d75a98" providerId="ADAL" clId="{CC9C736C-8E4F-4ED5-BC45-1A84B912B24C}" dt="2023-01-03T01:54:37.521" v="401" actId="9405"/>
          <ac:inkMkLst>
            <pc:docMk/>
            <pc:sldMk cId="1825818058" sldId="266"/>
            <ac:inkMk id="156" creationId="{CD8A33A7-B1BD-C4F3-CA83-28B3F9A9C543}"/>
          </ac:inkMkLst>
        </pc:inkChg>
        <pc:inkChg chg="add">
          <ac:chgData name="Michael Kuniega" userId="999f7fd1-0dc3-4cba-81fd-6a42a8d75a98" providerId="ADAL" clId="{CC9C736C-8E4F-4ED5-BC45-1A84B912B24C}" dt="2023-01-03T01:54:41.866" v="402" actId="9405"/>
          <ac:inkMkLst>
            <pc:docMk/>
            <pc:sldMk cId="1825818058" sldId="266"/>
            <ac:inkMk id="157" creationId="{F35944AB-F825-AA8D-60BC-6DE2E9C34881}"/>
          </ac:inkMkLst>
        </pc:inkChg>
        <pc:inkChg chg="add mod">
          <ac:chgData name="Michael Kuniega" userId="999f7fd1-0dc3-4cba-81fd-6a42a8d75a98" providerId="ADAL" clId="{CC9C736C-8E4F-4ED5-BC45-1A84B912B24C}" dt="2023-01-03T01:55:00.199" v="409"/>
          <ac:inkMkLst>
            <pc:docMk/>
            <pc:sldMk cId="1825818058" sldId="266"/>
            <ac:inkMk id="158" creationId="{D861BC61-1099-2782-32EF-B8C847DB59C8}"/>
          </ac:inkMkLst>
        </pc:inkChg>
        <pc:inkChg chg="add mod">
          <ac:chgData name="Michael Kuniega" userId="999f7fd1-0dc3-4cba-81fd-6a42a8d75a98" providerId="ADAL" clId="{CC9C736C-8E4F-4ED5-BC45-1A84B912B24C}" dt="2023-01-03T01:55:00.199" v="409"/>
          <ac:inkMkLst>
            <pc:docMk/>
            <pc:sldMk cId="1825818058" sldId="266"/>
            <ac:inkMk id="159" creationId="{9F9EF09B-68F0-F514-8897-DBD42240F6B3}"/>
          </ac:inkMkLst>
        </pc:inkChg>
        <pc:inkChg chg="add mod">
          <ac:chgData name="Michael Kuniega" userId="999f7fd1-0dc3-4cba-81fd-6a42a8d75a98" providerId="ADAL" clId="{CC9C736C-8E4F-4ED5-BC45-1A84B912B24C}" dt="2023-01-03T01:55:00.199" v="409"/>
          <ac:inkMkLst>
            <pc:docMk/>
            <pc:sldMk cId="1825818058" sldId="266"/>
            <ac:inkMk id="160" creationId="{4E06C700-BA1B-791F-4654-DE1A62D3F717}"/>
          </ac:inkMkLst>
        </pc:inkChg>
        <pc:inkChg chg="add mod">
          <ac:chgData name="Michael Kuniega" userId="999f7fd1-0dc3-4cba-81fd-6a42a8d75a98" providerId="ADAL" clId="{CC9C736C-8E4F-4ED5-BC45-1A84B912B24C}" dt="2023-01-03T01:55:00.199" v="409"/>
          <ac:inkMkLst>
            <pc:docMk/>
            <pc:sldMk cId="1825818058" sldId="266"/>
            <ac:inkMk id="162" creationId="{283587AD-94BB-39F5-37F7-5808B1B8758C}"/>
          </ac:inkMkLst>
        </pc:inkChg>
        <pc:inkChg chg="add mod">
          <ac:chgData name="Michael Kuniega" userId="999f7fd1-0dc3-4cba-81fd-6a42a8d75a98" providerId="ADAL" clId="{CC9C736C-8E4F-4ED5-BC45-1A84B912B24C}" dt="2023-01-03T01:55:00.199" v="409"/>
          <ac:inkMkLst>
            <pc:docMk/>
            <pc:sldMk cId="1825818058" sldId="266"/>
            <ac:inkMk id="163" creationId="{5EDEC54D-5861-ED0F-95E6-790F38AD1511}"/>
          </ac:inkMkLst>
        </pc:inkChg>
        <pc:inkChg chg="add">
          <ac:chgData name="Michael Kuniega" userId="999f7fd1-0dc3-4cba-81fd-6a42a8d75a98" providerId="ADAL" clId="{CC9C736C-8E4F-4ED5-BC45-1A84B912B24C}" dt="2023-01-03T01:55:01.015" v="410" actId="9405"/>
          <ac:inkMkLst>
            <pc:docMk/>
            <pc:sldMk cId="1825818058" sldId="266"/>
            <ac:inkMk id="165" creationId="{C061F649-47C0-6596-0DFD-12F0954DF52C}"/>
          </ac:inkMkLst>
        </pc:inkChg>
        <pc:inkChg chg="add">
          <ac:chgData name="Michael Kuniega" userId="999f7fd1-0dc3-4cba-81fd-6a42a8d75a98" providerId="ADAL" clId="{CC9C736C-8E4F-4ED5-BC45-1A84B912B24C}" dt="2023-01-03T01:55:05.103" v="411" actId="9405"/>
          <ac:inkMkLst>
            <pc:docMk/>
            <pc:sldMk cId="1825818058" sldId="266"/>
            <ac:inkMk id="166" creationId="{06E34D02-E0B9-A60B-2032-FA416861A480}"/>
          </ac:inkMkLst>
        </pc:inkChg>
        <pc:inkChg chg="add mod">
          <ac:chgData name="Michael Kuniega" userId="999f7fd1-0dc3-4cba-81fd-6a42a8d75a98" providerId="ADAL" clId="{CC9C736C-8E4F-4ED5-BC45-1A84B912B24C}" dt="2023-01-03T01:55:12.286" v="416"/>
          <ac:inkMkLst>
            <pc:docMk/>
            <pc:sldMk cId="1825818058" sldId="266"/>
            <ac:inkMk id="167" creationId="{3CE34615-6E39-609B-1D99-2FA92E6FDF29}"/>
          </ac:inkMkLst>
        </pc:inkChg>
        <pc:inkChg chg="add mod">
          <ac:chgData name="Michael Kuniega" userId="999f7fd1-0dc3-4cba-81fd-6a42a8d75a98" providerId="ADAL" clId="{CC9C736C-8E4F-4ED5-BC45-1A84B912B24C}" dt="2023-01-03T01:55:12.286" v="416"/>
          <ac:inkMkLst>
            <pc:docMk/>
            <pc:sldMk cId="1825818058" sldId="266"/>
            <ac:inkMk id="168" creationId="{32065DA6-9F84-FB0F-A957-6A43F0D7BE77}"/>
          </ac:inkMkLst>
        </pc:inkChg>
        <pc:inkChg chg="add mod">
          <ac:chgData name="Michael Kuniega" userId="999f7fd1-0dc3-4cba-81fd-6a42a8d75a98" providerId="ADAL" clId="{CC9C736C-8E4F-4ED5-BC45-1A84B912B24C}" dt="2023-01-03T01:55:12.286" v="416"/>
          <ac:inkMkLst>
            <pc:docMk/>
            <pc:sldMk cId="1825818058" sldId="266"/>
            <ac:inkMk id="169" creationId="{99347AFF-0BD9-5EEA-E551-7C914BA0AD66}"/>
          </ac:inkMkLst>
        </pc:inkChg>
        <pc:inkChg chg="add mod">
          <ac:chgData name="Michael Kuniega" userId="999f7fd1-0dc3-4cba-81fd-6a42a8d75a98" providerId="ADAL" clId="{CC9C736C-8E4F-4ED5-BC45-1A84B912B24C}" dt="2023-01-03T01:55:12.286" v="416"/>
          <ac:inkMkLst>
            <pc:docMk/>
            <pc:sldMk cId="1825818058" sldId="266"/>
            <ac:inkMk id="170" creationId="{E08BEBB1-9AAC-8583-8C8C-A8D155FF0110}"/>
          </ac:inkMkLst>
        </pc:inkChg>
        <pc:inkChg chg="add mod">
          <ac:chgData name="Michael Kuniega" userId="999f7fd1-0dc3-4cba-81fd-6a42a8d75a98" providerId="ADAL" clId="{CC9C736C-8E4F-4ED5-BC45-1A84B912B24C}" dt="2023-01-03T01:55:39.755" v="423"/>
          <ac:inkMkLst>
            <pc:docMk/>
            <pc:sldMk cId="1825818058" sldId="266"/>
            <ac:inkMk id="172" creationId="{9B9E868E-347D-63EA-216F-505FA747AA4A}"/>
          </ac:inkMkLst>
        </pc:inkChg>
        <pc:inkChg chg="add mod">
          <ac:chgData name="Michael Kuniega" userId="999f7fd1-0dc3-4cba-81fd-6a42a8d75a98" providerId="ADAL" clId="{CC9C736C-8E4F-4ED5-BC45-1A84B912B24C}" dt="2023-01-03T01:55:39.755" v="423"/>
          <ac:inkMkLst>
            <pc:docMk/>
            <pc:sldMk cId="1825818058" sldId="266"/>
            <ac:inkMk id="173" creationId="{692C0919-AAC8-765A-C5A9-C66620091E20}"/>
          </ac:inkMkLst>
        </pc:inkChg>
        <pc:inkChg chg="add mod">
          <ac:chgData name="Michael Kuniega" userId="999f7fd1-0dc3-4cba-81fd-6a42a8d75a98" providerId="ADAL" clId="{CC9C736C-8E4F-4ED5-BC45-1A84B912B24C}" dt="2023-01-03T01:55:39.755" v="423"/>
          <ac:inkMkLst>
            <pc:docMk/>
            <pc:sldMk cId="1825818058" sldId="266"/>
            <ac:inkMk id="174" creationId="{AFB93325-4DB5-8321-8822-1EA75A1EA64F}"/>
          </ac:inkMkLst>
        </pc:inkChg>
        <pc:inkChg chg="add">
          <ac:chgData name="Michael Kuniega" userId="999f7fd1-0dc3-4cba-81fd-6a42a8d75a98" providerId="ADAL" clId="{CC9C736C-8E4F-4ED5-BC45-1A84B912B24C}" dt="2023-01-03T01:55:35.106" v="421" actId="9405"/>
          <ac:inkMkLst>
            <pc:docMk/>
            <pc:sldMk cId="1825818058" sldId="266"/>
            <ac:inkMk id="176" creationId="{4CBA4DC8-0729-D33E-E27D-E32EF65C45BC}"/>
          </ac:inkMkLst>
        </pc:inkChg>
        <pc:inkChg chg="add mod">
          <ac:chgData name="Michael Kuniega" userId="999f7fd1-0dc3-4cba-81fd-6a42a8d75a98" providerId="ADAL" clId="{CC9C736C-8E4F-4ED5-BC45-1A84B912B24C}" dt="2023-01-03T01:55:39.755" v="423"/>
          <ac:inkMkLst>
            <pc:docMk/>
            <pc:sldMk cId="1825818058" sldId="266"/>
            <ac:inkMk id="177" creationId="{55DE28BE-576D-2E5E-58C4-99E64D879679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79" creationId="{39611EDF-FF6F-41DB-190A-97619828CCC4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80" creationId="{AB0B4F6D-C695-DCBA-C39F-E266F3C58BC5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81" creationId="{86F590E0-12CC-00C3-2BC4-0F73A6D5F790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82" creationId="{C5F5E455-4EAD-B8EA-DFC2-D2877606D436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83" creationId="{EA457E37-BB39-89E4-0137-08DE1C1E7D47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84" creationId="{5E91315B-3DFB-184D-1514-9774804A8E4E}"/>
          </ac:inkMkLst>
        </pc:inkChg>
        <pc:inkChg chg="add">
          <ac:chgData name="Michael Kuniega" userId="999f7fd1-0dc3-4cba-81fd-6a42a8d75a98" providerId="ADAL" clId="{CC9C736C-8E4F-4ED5-BC45-1A84B912B24C}" dt="2023-01-03T01:55:45.081" v="431" actId="9405"/>
          <ac:inkMkLst>
            <pc:docMk/>
            <pc:sldMk cId="1825818058" sldId="266"/>
            <ac:inkMk id="186" creationId="{05F2005A-27BE-E976-B0FB-42B041B1214E}"/>
          </ac:inkMkLst>
        </pc:inkChg>
        <pc:inkChg chg="add">
          <ac:chgData name="Michael Kuniega" userId="999f7fd1-0dc3-4cba-81fd-6a42a8d75a98" providerId="ADAL" clId="{CC9C736C-8E4F-4ED5-BC45-1A84B912B24C}" dt="2023-01-03T01:55:45.529" v="432" actId="9405"/>
          <ac:inkMkLst>
            <pc:docMk/>
            <pc:sldMk cId="1825818058" sldId="266"/>
            <ac:inkMk id="187" creationId="{AFD254E8-9C24-E258-CAEB-6F87F00FCEE1}"/>
          </ac:inkMkLst>
        </pc:inkChg>
        <pc:inkChg chg="add">
          <ac:chgData name="Michael Kuniega" userId="999f7fd1-0dc3-4cba-81fd-6a42a8d75a98" providerId="ADAL" clId="{CC9C736C-8E4F-4ED5-BC45-1A84B912B24C}" dt="2023-01-03T01:55:45.999" v="433" actId="9405"/>
          <ac:inkMkLst>
            <pc:docMk/>
            <pc:sldMk cId="1825818058" sldId="266"/>
            <ac:inkMk id="188" creationId="{4F2FBD1A-CD9B-83A3-8D65-E8C6088A3362}"/>
          </ac:inkMkLst>
        </pc:inkChg>
        <pc:inkChg chg="add">
          <ac:chgData name="Michael Kuniega" userId="999f7fd1-0dc3-4cba-81fd-6a42a8d75a98" providerId="ADAL" clId="{CC9C736C-8E4F-4ED5-BC45-1A84B912B24C}" dt="2023-01-03T01:55:46.969" v="434" actId="9405"/>
          <ac:inkMkLst>
            <pc:docMk/>
            <pc:sldMk cId="1825818058" sldId="266"/>
            <ac:inkMk id="189" creationId="{10ACA01A-7D42-44D4-EBC5-92846AAE57C1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90" creationId="{06E429D8-1EE5-C491-918E-CFC345B9092A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91" creationId="{A119319B-81FD-C2B0-F12A-0E59EB01229A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92" creationId="{8E7893B1-5FA2-C68F-7D68-37D70840A9C2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93" creationId="{5FE5CC00-11FE-F5D8-C6A9-A8985E9CAD68}"/>
          </ac:inkMkLst>
        </pc:inkChg>
        <pc:inkChg chg="add mod">
          <ac:chgData name="Michael Kuniega" userId="999f7fd1-0dc3-4cba-81fd-6a42a8d75a98" providerId="ADAL" clId="{CC9C736C-8E4F-4ED5-BC45-1A84B912B24C}" dt="2023-01-03T01:55:51.147" v="440"/>
          <ac:inkMkLst>
            <pc:docMk/>
            <pc:sldMk cId="1825818058" sldId="266"/>
            <ac:inkMk id="194" creationId="{CD8C438F-6C4E-E558-5D13-B219AF604784}"/>
          </ac:inkMkLst>
        </pc:inkChg>
        <pc:inkChg chg="add">
          <ac:chgData name="Michael Kuniega" userId="999f7fd1-0dc3-4cba-81fd-6a42a8d75a98" providerId="ADAL" clId="{CC9C736C-8E4F-4ED5-BC45-1A84B912B24C}" dt="2023-01-03T01:55:56.018" v="441" actId="9405"/>
          <ac:inkMkLst>
            <pc:docMk/>
            <pc:sldMk cId="1825818058" sldId="266"/>
            <ac:inkMk id="196" creationId="{0E7F878B-D154-9DA6-1166-6F3341777B45}"/>
          </ac:inkMkLst>
        </pc:inkChg>
      </pc:sldChg>
      <pc:sldChg chg="addSp delSp modSp mod">
        <pc:chgData name="Michael Kuniega" userId="999f7fd1-0dc3-4cba-81fd-6a42a8d75a98" providerId="ADAL" clId="{CC9C736C-8E4F-4ED5-BC45-1A84B912B24C}" dt="2023-01-03T01:59:37.824" v="657" actId="9405"/>
        <pc:sldMkLst>
          <pc:docMk/>
          <pc:sldMk cId="4049671610" sldId="267"/>
        </pc:sldMkLst>
        <pc:spChg chg="mod">
          <ac:chgData name="Michael Kuniega" userId="999f7fd1-0dc3-4cba-81fd-6a42a8d75a98" providerId="ADAL" clId="{CC9C736C-8E4F-4ED5-BC45-1A84B912B24C}" dt="2023-01-03T01:48:03.997" v="141" actId="20577"/>
          <ac:spMkLst>
            <pc:docMk/>
            <pc:sldMk cId="4049671610" sldId="267"/>
            <ac:spMk id="7" creationId="{9C3F0A9F-2ACA-C368-8EEE-CA6884F32689}"/>
          </ac:spMkLst>
        </pc:spChg>
        <pc:grpChg chg="del mod">
          <ac:chgData name="Michael Kuniega" userId="999f7fd1-0dc3-4cba-81fd-6a42a8d75a98" providerId="ADAL" clId="{CC9C736C-8E4F-4ED5-BC45-1A84B912B24C}" dt="2023-01-03T01:56:25.168" v="477"/>
          <ac:grpSpMkLst>
            <pc:docMk/>
            <pc:sldMk cId="4049671610" sldId="267"/>
            <ac:grpSpMk id="31" creationId="{9F7B9655-0CB3-BC1F-B1EE-C7C6538E41B8}"/>
          </ac:grpSpMkLst>
        </pc:grpChg>
        <pc:grpChg chg="del mod">
          <ac:chgData name="Michael Kuniega" userId="999f7fd1-0dc3-4cba-81fd-6a42a8d75a98" providerId="ADAL" clId="{CC9C736C-8E4F-4ED5-BC45-1A84B912B24C}" dt="2023-01-03T01:58:38.089" v="612"/>
          <ac:grpSpMkLst>
            <pc:docMk/>
            <pc:sldMk cId="4049671610" sldId="267"/>
            <ac:grpSpMk id="40" creationId="{AB6BB010-9F33-30DF-9D6D-A46EEFBDB1D9}"/>
          </ac:grpSpMkLst>
        </pc:grpChg>
        <pc:grpChg chg="del mod">
          <ac:chgData name="Michael Kuniega" userId="999f7fd1-0dc3-4cba-81fd-6a42a8d75a98" providerId="ADAL" clId="{CC9C736C-8E4F-4ED5-BC45-1A84B912B24C}" dt="2023-01-03T01:57:25.445" v="525"/>
          <ac:grpSpMkLst>
            <pc:docMk/>
            <pc:sldMk cId="4049671610" sldId="267"/>
            <ac:grpSpMk id="57" creationId="{EA0184E9-BD56-4ADA-ADE4-4858BF0A4153}"/>
          </ac:grpSpMkLst>
        </pc:grpChg>
        <pc:grpChg chg="del mod">
          <ac:chgData name="Michael Kuniega" userId="999f7fd1-0dc3-4cba-81fd-6a42a8d75a98" providerId="ADAL" clId="{CC9C736C-8E4F-4ED5-BC45-1A84B912B24C}" dt="2023-01-03T01:57:01.227" v="507"/>
          <ac:grpSpMkLst>
            <pc:docMk/>
            <pc:sldMk cId="4049671610" sldId="267"/>
            <ac:grpSpMk id="60" creationId="{5898203F-76C7-330F-89BE-1D8843021BFA}"/>
          </ac:grpSpMkLst>
        </pc:grpChg>
        <pc:grpChg chg="del mod">
          <ac:chgData name="Michael Kuniega" userId="999f7fd1-0dc3-4cba-81fd-6a42a8d75a98" providerId="ADAL" clId="{CC9C736C-8E4F-4ED5-BC45-1A84B912B24C}" dt="2023-01-03T01:57:01.227" v="507"/>
          <ac:grpSpMkLst>
            <pc:docMk/>
            <pc:sldMk cId="4049671610" sldId="267"/>
            <ac:grpSpMk id="66" creationId="{C66226F3-E07D-7D91-EBA5-1AD5DCE9BA32}"/>
          </ac:grpSpMkLst>
        </pc:grpChg>
        <pc:grpChg chg="del mod">
          <ac:chgData name="Michael Kuniega" userId="999f7fd1-0dc3-4cba-81fd-6a42a8d75a98" providerId="ADAL" clId="{CC9C736C-8E4F-4ED5-BC45-1A84B912B24C}" dt="2023-01-03T01:57:13.723" v="515"/>
          <ac:grpSpMkLst>
            <pc:docMk/>
            <pc:sldMk cId="4049671610" sldId="267"/>
            <ac:grpSpMk id="70" creationId="{87B94662-A987-BEBF-0827-9F7F6DE8466C}"/>
          </ac:grpSpMkLst>
        </pc:grpChg>
        <pc:grpChg chg="del mod">
          <ac:chgData name="Michael Kuniega" userId="999f7fd1-0dc3-4cba-81fd-6a42a8d75a98" providerId="ADAL" clId="{CC9C736C-8E4F-4ED5-BC45-1A84B912B24C}" dt="2023-01-03T01:57:25.445" v="525"/>
          <ac:grpSpMkLst>
            <pc:docMk/>
            <pc:sldMk cId="4049671610" sldId="267"/>
            <ac:grpSpMk id="75" creationId="{C2138D9F-5052-4048-0494-A810F887021E}"/>
          </ac:grpSpMkLst>
        </pc:grpChg>
        <pc:grpChg chg="del mod">
          <ac:chgData name="Michael Kuniega" userId="999f7fd1-0dc3-4cba-81fd-6a42a8d75a98" providerId="ADAL" clId="{CC9C736C-8E4F-4ED5-BC45-1A84B912B24C}" dt="2023-01-03T01:57:25.445" v="525"/>
          <ac:grpSpMkLst>
            <pc:docMk/>
            <pc:sldMk cId="4049671610" sldId="267"/>
            <ac:grpSpMk id="83" creationId="{FD117F41-17C2-179A-F595-165757625A3E}"/>
          </ac:grpSpMkLst>
        </pc:grpChg>
        <pc:grpChg chg="del mod">
          <ac:chgData name="Michael Kuniega" userId="999f7fd1-0dc3-4cba-81fd-6a42a8d75a98" providerId="ADAL" clId="{CC9C736C-8E4F-4ED5-BC45-1A84B912B24C}" dt="2023-01-03T01:57:27.250" v="527"/>
          <ac:grpSpMkLst>
            <pc:docMk/>
            <pc:sldMk cId="4049671610" sldId="267"/>
            <ac:grpSpMk id="85" creationId="{421B4FD3-5AC8-2969-1FFC-F184CDFBC49A}"/>
          </ac:grpSpMkLst>
        </pc:grpChg>
        <pc:grpChg chg="del mod">
          <ac:chgData name="Michael Kuniega" userId="999f7fd1-0dc3-4cba-81fd-6a42a8d75a98" providerId="ADAL" clId="{CC9C736C-8E4F-4ED5-BC45-1A84B912B24C}" dt="2023-01-03T01:57:40.580" v="554"/>
          <ac:grpSpMkLst>
            <pc:docMk/>
            <pc:sldMk cId="4049671610" sldId="267"/>
            <ac:grpSpMk id="87" creationId="{7ABE8A44-6E73-CE45-2829-5E8E772B0398}"/>
          </ac:grpSpMkLst>
        </pc:grpChg>
        <pc:grpChg chg="del mod">
          <ac:chgData name="Michael Kuniega" userId="999f7fd1-0dc3-4cba-81fd-6a42a8d75a98" providerId="ADAL" clId="{CC9C736C-8E4F-4ED5-BC45-1A84B912B24C}" dt="2023-01-03T01:57:40.580" v="554"/>
          <ac:grpSpMkLst>
            <pc:docMk/>
            <pc:sldMk cId="4049671610" sldId="267"/>
            <ac:grpSpMk id="114" creationId="{7AF6AB77-E4B5-DC8B-98BE-E3D5E716AFE0}"/>
          </ac:grpSpMkLst>
        </pc:grpChg>
        <pc:grpChg chg="del mod">
          <ac:chgData name="Michael Kuniega" userId="999f7fd1-0dc3-4cba-81fd-6a42a8d75a98" providerId="ADAL" clId="{CC9C736C-8E4F-4ED5-BC45-1A84B912B24C}" dt="2023-01-03T01:58:00.962" v="570"/>
          <ac:grpSpMkLst>
            <pc:docMk/>
            <pc:sldMk cId="4049671610" sldId="267"/>
            <ac:grpSpMk id="115" creationId="{3C6438D8-CF4D-DB78-38E1-EE76D4EDDB17}"/>
          </ac:grpSpMkLst>
        </pc:grpChg>
        <pc:grpChg chg="del mod">
          <ac:chgData name="Michael Kuniega" userId="999f7fd1-0dc3-4cba-81fd-6a42a8d75a98" providerId="ADAL" clId="{CC9C736C-8E4F-4ED5-BC45-1A84B912B24C}" dt="2023-01-03T01:58:00.962" v="570"/>
          <ac:grpSpMkLst>
            <pc:docMk/>
            <pc:sldMk cId="4049671610" sldId="267"/>
            <ac:grpSpMk id="118" creationId="{B7377C84-1488-0097-0D77-42080B43999D}"/>
          </ac:grpSpMkLst>
        </pc:grpChg>
        <pc:grpChg chg="del mod">
          <ac:chgData name="Michael Kuniega" userId="999f7fd1-0dc3-4cba-81fd-6a42a8d75a98" providerId="ADAL" clId="{CC9C736C-8E4F-4ED5-BC45-1A84B912B24C}" dt="2023-01-03T01:58:00.962" v="570"/>
          <ac:grpSpMkLst>
            <pc:docMk/>
            <pc:sldMk cId="4049671610" sldId="267"/>
            <ac:grpSpMk id="123" creationId="{C99C0C9C-5C67-DC9E-01D0-0C315EDFD70C}"/>
          </ac:grpSpMkLst>
        </pc:grpChg>
        <pc:grpChg chg="del mod">
          <ac:chgData name="Michael Kuniega" userId="999f7fd1-0dc3-4cba-81fd-6a42a8d75a98" providerId="ADAL" clId="{CC9C736C-8E4F-4ED5-BC45-1A84B912B24C}" dt="2023-01-03T01:58:00.962" v="570"/>
          <ac:grpSpMkLst>
            <pc:docMk/>
            <pc:sldMk cId="4049671610" sldId="267"/>
            <ac:grpSpMk id="128" creationId="{2F92FD68-74AE-18C8-D0FC-8C9028E54311}"/>
          </ac:grpSpMkLst>
        </pc:grpChg>
        <pc:grpChg chg="mod">
          <ac:chgData name="Michael Kuniega" userId="999f7fd1-0dc3-4cba-81fd-6a42a8d75a98" providerId="ADAL" clId="{CC9C736C-8E4F-4ED5-BC45-1A84B912B24C}" dt="2023-01-03T01:58:00.962" v="570"/>
          <ac:grpSpMkLst>
            <pc:docMk/>
            <pc:sldMk cId="4049671610" sldId="267"/>
            <ac:grpSpMk id="131" creationId="{D3B7D2E6-F3E6-FDBC-496D-E8D3656DFF31}"/>
          </ac:grpSpMkLst>
        </pc:grpChg>
        <pc:grpChg chg="mod">
          <ac:chgData name="Michael Kuniega" userId="999f7fd1-0dc3-4cba-81fd-6a42a8d75a98" providerId="ADAL" clId="{CC9C736C-8E4F-4ED5-BC45-1A84B912B24C}" dt="2023-01-03T01:58:10.237" v="579"/>
          <ac:grpSpMkLst>
            <pc:docMk/>
            <pc:sldMk cId="4049671610" sldId="267"/>
            <ac:grpSpMk id="140" creationId="{7B21D43F-F50A-7DFE-4590-1215DFA3FD3B}"/>
          </ac:grpSpMkLst>
        </pc:grpChg>
        <pc:grpChg chg="mod">
          <ac:chgData name="Michael Kuniega" userId="999f7fd1-0dc3-4cba-81fd-6a42a8d75a98" providerId="ADAL" clId="{CC9C736C-8E4F-4ED5-BC45-1A84B912B24C}" dt="2023-01-03T01:58:38.089" v="612"/>
          <ac:grpSpMkLst>
            <pc:docMk/>
            <pc:sldMk cId="4049671610" sldId="267"/>
            <ac:grpSpMk id="173" creationId="{5AF3EAFD-B152-6708-0223-33D6BB0500C9}"/>
          </ac:grpSpMkLst>
        </pc:grpChg>
        <pc:grpChg chg="mod">
          <ac:chgData name="Michael Kuniega" userId="999f7fd1-0dc3-4cba-81fd-6a42a8d75a98" providerId="ADAL" clId="{CC9C736C-8E4F-4ED5-BC45-1A84B912B24C}" dt="2023-01-03T01:58:38.089" v="612"/>
          <ac:grpSpMkLst>
            <pc:docMk/>
            <pc:sldMk cId="4049671610" sldId="267"/>
            <ac:grpSpMk id="174" creationId="{FEE003F0-B60F-405F-E519-ABB72AD3BA5D}"/>
          </ac:grpSpMkLst>
        </pc:grpChg>
        <pc:grpChg chg="del mod">
          <ac:chgData name="Michael Kuniega" userId="999f7fd1-0dc3-4cba-81fd-6a42a8d75a98" providerId="ADAL" clId="{CC9C736C-8E4F-4ED5-BC45-1A84B912B24C}" dt="2023-01-03T01:59:07.840" v="643"/>
          <ac:grpSpMkLst>
            <pc:docMk/>
            <pc:sldMk cId="4049671610" sldId="267"/>
            <ac:grpSpMk id="179" creationId="{6277D656-2D1D-BC01-6783-A5FF696A5B07}"/>
          </ac:grpSpMkLst>
        </pc:grpChg>
        <pc:grpChg chg="mod">
          <ac:chgData name="Michael Kuniega" userId="999f7fd1-0dc3-4cba-81fd-6a42a8d75a98" providerId="ADAL" clId="{CC9C736C-8E4F-4ED5-BC45-1A84B912B24C}" dt="2023-01-03T01:59:07.840" v="643"/>
          <ac:grpSpMkLst>
            <pc:docMk/>
            <pc:sldMk cId="4049671610" sldId="267"/>
            <ac:grpSpMk id="205" creationId="{DCFDF0C1-7CA2-4833-8A92-A537B234D536}"/>
          </ac:grpSpMkLst>
        </pc:grpChg>
        <pc:grpChg chg="mod">
          <ac:chgData name="Michael Kuniega" userId="999f7fd1-0dc3-4cba-81fd-6a42a8d75a98" providerId="ADAL" clId="{CC9C736C-8E4F-4ED5-BC45-1A84B912B24C}" dt="2023-01-03T01:59:21.451" v="649"/>
          <ac:grpSpMkLst>
            <pc:docMk/>
            <pc:sldMk cId="4049671610" sldId="267"/>
            <ac:grpSpMk id="211" creationId="{3A002651-57C1-073C-EA68-103D95B16635}"/>
          </ac:grpSpMkLst>
        </pc:grpChg>
        <pc:inkChg chg="add">
          <ac:chgData name="Michael Kuniega" userId="999f7fd1-0dc3-4cba-81fd-6a42a8d75a98" providerId="ADAL" clId="{CC9C736C-8E4F-4ED5-BC45-1A84B912B24C}" dt="2023-01-03T01:56:04.324" v="442" actId="9405"/>
          <ac:inkMkLst>
            <pc:docMk/>
            <pc:sldMk cId="4049671610" sldId="267"/>
            <ac:inkMk id="3" creationId="{D968C341-B0E4-3B92-7A5D-0403CBD5EBD3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4" creationId="{A5E39ACF-5CBC-D830-F828-A1050C954B0E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6" creationId="{2A007A05-D421-8A64-9E2F-9D402DFEEAEA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8" creationId="{70FA5604-6CED-327E-D615-96717115CAFA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9" creationId="{FB2678A6-3CBC-CA29-5B0C-7B44BE5A1591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0" creationId="{5683A63D-2D48-720B-7E9E-1C4A3EB0E7AB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1" creationId="{B9CC9F28-D00D-AECE-DFBD-700D57E71878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2" creationId="{53BCB952-4662-8542-3DAF-57E69608D590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3" creationId="{B31758B8-6B5B-0FD3-5AC2-24A28441A94B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" creationId="{F577F27E-DCDD-8A36-3E06-CC1191CB414D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" creationId="{1D69CDF3-0347-92E9-188E-EA3860A123E6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" creationId="{72E1A764-4CCB-4280-55B2-145EBCAFB2A3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7" creationId="{F1862B2A-D4AE-D0F5-17C6-F084D428B35E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8" creationId="{294BF41A-0430-AFD0-7053-B56CB546049C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9" creationId="{7E08144A-31DE-8B2B-5F75-0EE2B408D4D1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0" creationId="{4FE0201A-74AB-B4AF-62E3-4811BC6614FD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1" creationId="{DF44D54D-DE96-29BE-6309-FCDFDD74A90D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2" creationId="{AE96720A-7157-492A-0347-08EEC7B76785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3" creationId="{5A99261B-C233-4583-1CC1-90E4639CEE02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4" creationId="{E36B4EC9-FE1D-38FF-B860-8D19B36FF44C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5" creationId="{932354CA-7DA9-DCAB-1E34-FB06BA535379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6" creationId="{34A8B8A2-7E19-3CB2-F9F9-27FD700F64EF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7" creationId="{3DDD0DC6-DFF4-46F5-A330-5E15BB0A6058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8" creationId="{F4B08A83-4FF0-6B8D-2E80-22E458EF0913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29" creationId="{1E9A75E7-4920-5AA1-8439-B0D3FF756220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0" creationId="{CB0705FA-4CB7-B980-6DF9-ECB53F8BD71C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2" creationId="{06FAB435-50A7-891E-580C-A679E12AC7A8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3" creationId="{1FD95590-EB71-ABDC-55C4-53A52872D5C0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4" creationId="{D4411DAE-DA34-DF0A-64F7-A23070FB741F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5" creationId="{E91FF2C0-058E-DE4D-11FD-AEC6FE7023C3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6" creationId="{6A3C52FD-D84F-9419-E8EA-D76FBE2B692A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7" creationId="{9B591277-0247-8B86-429A-E4342651A69F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8" creationId="{688D4ECD-AE96-8D57-A71D-089E053BD5FE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39" creationId="{2D8F26C3-5925-A56C-6D12-47C97DCCE1A4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1" creationId="{3795B5C7-C29E-DD06-B468-6378E6BA862A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2" creationId="{6EDB996B-8A7E-D299-6365-74D69BA7EE71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3" creationId="{0DF54B1A-CE08-1BFD-1E48-6A2713F2153B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4" creationId="{2874A16E-9069-7723-6CA5-0968F1C03A40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5" creationId="{4F577704-36A6-8D2F-5EF1-DD77C9CB100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6" creationId="{008516DA-2275-9371-543A-07957385797C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7" creationId="{5A141B58-46DD-D9D9-94EC-745CA633156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8" creationId="{9C5A04AB-EEAD-8BC9-C9DC-0096FC003C54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49" creationId="{33E691B7-576F-4EBF-A2D7-572880E53667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0" creationId="{E1003E61-0612-D1FC-9200-AA2DD7E96653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1" creationId="{B05AA8F1-1E07-457B-A333-EC415D9FABCB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2" creationId="{42585DEA-5E8E-16BA-7952-00099A8921B9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3" creationId="{BCBB0021-60BB-07D5-5EF3-427A734540B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4" creationId="{ECB59AD5-4082-6140-D05E-563BFAFC62E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5" creationId="{54AAE227-0152-CC2B-6746-FA615C3966D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6" creationId="{9ED7AC3C-EE7C-3887-0850-39740903C59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8" creationId="{69900858-D5F2-7FA3-10F7-6A6BC9C4B20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59" creationId="{FCF74590-6FC7-A5C2-81C3-19913091ECEF}"/>
          </ac:inkMkLst>
        </pc:inkChg>
        <pc:inkChg chg="add del mod">
          <ac:chgData name="Michael Kuniega" userId="999f7fd1-0dc3-4cba-81fd-6a42a8d75a98" providerId="ADAL" clId="{CC9C736C-8E4F-4ED5-BC45-1A84B912B24C}" dt="2023-01-03T01:57:06.961" v="510"/>
          <ac:inkMkLst>
            <pc:docMk/>
            <pc:sldMk cId="4049671610" sldId="267"/>
            <ac:inkMk id="61" creationId="{ABA122DE-EE5C-A030-93A0-43DEA22DE20E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62" creationId="{5CAC5F3C-8665-5199-A12F-D15D2933EBE1}"/>
          </ac:inkMkLst>
        </pc:inkChg>
        <pc:inkChg chg="add del mod">
          <ac:chgData name="Michael Kuniega" userId="999f7fd1-0dc3-4cba-81fd-6a42a8d75a98" providerId="ADAL" clId="{CC9C736C-8E4F-4ED5-BC45-1A84B912B24C}" dt="2023-01-03T01:57:06.143" v="509"/>
          <ac:inkMkLst>
            <pc:docMk/>
            <pc:sldMk cId="4049671610" sldId="267"/>
            <ac:inkMk id="63" creationId="{88B10C4D-20EF-EEBA-BBCB-2A0A1896F8FE}"/>
          </ac:inkMkLst>
        </pc:inkChg>
        <pc:inkChg chg="add del mod">
          <ac:chgData name="Michael Kuniega" userId="999f7fd1-0dc3-4cba-81fd-6a42a8d75a98" providerId="ADAL" clId="{CC9C736C-8E4F-4ED5-BC45-1A84B912B24C}" dt="2023-01-03T01:57:06.143" v="508"/>
          <ac:inkMkLst>
            <pc:docMk/>
            <pc:sldMk cId="4049671610" sldId="267"/>
            <ac:inkMk id="64" creationId="{168B8B30-C039-2726-6FAA-E7C39A0E66D8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65" creationId="{A35433F4-6749-EDB7-28A1-767668155D8B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67" creationId="{53A20A0A-9452-99AE-2794-0BEFA0EBA7A1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68" creationId="{886D1358-E63B-B834-9A09-642E4DA61604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69" creationId="{282B680A-9EBF-2509-6419-4D4D60DD74E9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1" creationId="{5E6C1C9C-A814-AD79-EC93-39E8089A8F4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2" creationId="{769BC4B0-CF8A-7DB8-A277-95BDB7394959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3" creationId="{6B82E57A-FD6F-537A-C6F9-EDB072F4A36B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4" creationId="{E739DB56-DDB0-453D-9A54-A3023769C4C9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6" creationId="{C94C2FA9-B4A1-6C29-6AE6-7D00438DF191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7" creationId="{B1DB15C2-F2F1-9A74-F52C-73ADE7848A36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8" creationId="{BEBE1CCD-AA4B-6FD1-6FD1-AB114CDCAA5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79" creationId="{31DEF98E-A5A8-12D4-F61E-E03FC2774EF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80" creationId="{AC698A72-66AB-00D6-282D-B4E11FCDE568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81" creationId="{6A6AB7FA-7DF5-AD5B-9054-C3CAD62CA5BE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82" creationId="{B430C805-2F25-C2F5-C9CE-7EB6547452B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84" creationId="{873E27AF-5C8E-F945-9AED-930F8EBEC107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86" creationId="{8CE65AD6-4E1C-1E8E-BB2A-DB2F4F458219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88" creationId="{7943CB9F-B8C7-642C-18D0-F3AEB4589083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89" creationId="{E8BB0FA5-8183-CACC-F4EF-4F443E90B296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0" creationId="{A4541698-7104-E72D-40D7-4921C6ABE87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1" creationId="{ACE5A8DF-1A2D-02C3-EF78-75F5D63635B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2" creationId="{BF41BE89-8D8D-871B-DCAC-3236E8B69D7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3" creationId="{DF4EBEB6-83C3-B096-E80D-979BB7E45EC6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4" creationId="{F3FD6142-7215-2E73-8A43-7FF1BDC26FF7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5" creationId="{3C317481-5DEA-6E91-AEF5-1B1CE8987B4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6" creationId="{CB8F6B3E-BE24-944A-3C42-5069E345E8F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7" creationId="{481F568B-41D2-99A4-E14B-79F1A7EBB4E4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8" creationId="{41F141F4-E001-B463-7DD3-591DBDBE71B1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99" creationId="{3BA5B8D1-5BB4-60B2-A179-77D4407B398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0" creationId="{FBDE5737-3A9B-337A-972A-883B7D4CFC46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1" creationId="{4403F414-554E-45D2-0C36-D63944B225A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2" creationId="{A4B60307-30E4-2916-CEB5-0035BA2CF1B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3" creationId="{AF9345F6-BFD6-E3B4-B8FD-FA484ECD339E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4" creationId="{4594B79A-82A8-123C-86B0-2D667E10631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5" creationId="{0422D2A1-27AD-6438-57CC-DB5D2DC207C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6" creationId="{12862171-9788-A520-4A92-65B65FC11961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7" creationId="{2EF38162-1F04-0570-C930-04C890045E0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8" creationId="{0A16A97A-3199-A5B0-D0F7-31B52D4BD82C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09" creationId="{9B437B7A-3CDC-8518-5A7F-60DF3A8E30A3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10" creationId="{668D9933-CE2D-B922-5A3C-166F638AC2B2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11" creationId="{6A61D40B-6E3E-F9D5-CF3A-214467A99281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12" creationId="{9AAE4F2E-B8FC-A499-6A51-B872D3AC6CE0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13" creationId="{60387EF6-677F-DB4C-AF2F-2CFE6BDCAC68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16" creationId="{D2C98C91-5E21-9927-CD25-250DA309FE94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17" creationId="{93794BD2-BEE6-AD5F-640A-16E7206914A4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19" creationId="{160C164C-B900-6ACB-FF67-849E96C235D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0" creationId="{66E177D8-CB73-865B-F263-E6FB68E0C91D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1" creationId="{8F0205A0-AC88-ABE1-4A00-87BF8EFCB679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2" creationId="{C91E80CA-4654-1542-2005-ED235CE8AFBD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4" creationId="{A35F32EC-4706-1596-C7D8-6AC819DF6FF9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5" creationId="{09D56346-6479-4693-6AB2-473787C48A2F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6" creationId="{C97D706D-7487-A81C-3AB4-F2E9E9D6A4EB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7" creationId="{84DCDCF2-1273-31D4-E13B-39EB43E78FB1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29" creationId="{E2F57807-7D57-EB00-B830-B3AAFA25DA75}"/>
          </ac:inkMkLst>
        </pc:inkChg>
        <pc:inkChg chg="add mod">
          <ac:chgData name="Michael Kuniega" userId="999f7fd1-0dc3-4cba-81fd-6a42a8d75a98" providerId="ADAL" clId="{CC9C736C-8E4F-4ED5-BC45-1A84B912B24C}" dt="2023-01-03T01:58:00.962" v="570"/>
          <ac:inkMkLst>
            <pc:docMk/>
            <pc:sldMk cId="4049671610" sldId="267"/>
            <ac:inkMk id="130" creationId="{3D102704-B27D-B986-440C-E15925661558}"/>
          </ac:inkMkLst>
        </pc:inkChg>
        <pc:inkChg chg="add">
          <ac:chgData name="Michael Kuniega" userId="999f7fd1-0dc3-4cba-81fd-6a42a8d75a98" providerId="ADAL" clId="{CC9C736C-8E4F-4ED5-BC45-1A84B912B24C}" dt="2023-01-03T01:58:03.882" v="571" actId="9405"/>
          <ac:inkMkLst>
            <pc:docMk/>
            <pc:sldMk cId="4049671610" sldId="267"/>
            <ac:inkMk id="132" creationId="{1AFBBEA5-DAB1-F53F-56A2-2E27F53CB2A6}"/>
          </ac:inkMkLst>
        </pc:inkChg>
        <pc:inkChg chg="add mod">
          <ac:chgData name="Michael Kuniega" userId="999f7fd1-0dc3-4cba-81fd-6a42a8d75a98" providerId="ADAL" clId="{CC9C736C-8E4F-4ED5-BC45-1A84B912B24C}" dt="2023-01-03T01:58:10.237" v="579"/>
          <ac:inkMkLst>
            <pc:docMk/>
            <pc:sldMk cId="4049671610" sldId="267"/>
            <ac:inkMk id="133" creationId="{A11B1221-62E8-4C83-7106-CCF0C2EFB8B0}"/>
          </ac:inkMkLst>
        </pc:inkChg>
        <pc:inkChg chg="add mod">
          <ac:chgData name="Michael Kuniega" userId="999f7fd1-0dc3-4cba-81fd-6a42a8d75a98" providerId="ADAL" clId="{CC9C736C-8E4F-4ED5-BC45-1A84B912B24C}" dt="2023-01-03T01:58:10.237" v="579"/>
          <ac:inkMkLst>
            <pc:docMk/>
            <pc:sldMk cId="4049671610" sldId="267"/>
            <ac:inkMk id="134" creationId="{E0F9A9E2-29FD-A03F-138B-EA472D0C4EA0}"/>
          </ac:inkMkLst>
        </pc:inkChg>
        <pc:inkChg chg="add mod">
          <ac:chgData name="Michael Kuniega" userId="999f7fd1-0dc3-4cba-81fd-6a42a8d75a98" providerId="ADAL" clId="{CC9C736C-8E4F-4ED5-BC45-1A84B912B24C}" dt="2023-01-03T01:58:10.237" v="579"/>
          <ac:inkMkLst>
            <pc:docMk/>
            <pc:sldMk cId="4049671610" sldId="267"/>
            <ac:inkMk id="135" creationId="{E730280A-D218-D107-58FF-4DD676AD688E}"/>
          </ac:inkMkLst>
        </pc:inkChg>
        <pc:inkChg chg="add mod">
          <ac:chgData name="Michael Kuniega" userId="999f7fd1-0dc3-4cba-81fd-6a42a8d75a98" providerId="ADAL" clId="{CC9C736C-8E4F-4ED5-BC45-1A84B912B24C}" dt="2023-01-03T01:58:10.237" v="579"/>
          <ac:inkMkLst>
            <pc:docMk/>
            <pc:sldMk cId="4049671610" sldId="267"/>
            <ac:inkMk id="136" creationId="{CD34EB19-607F-7AC0-8C3C-D92193BACF7A}"/>
          </ac:inkMkLst>
        </pc:inkChg>
        <pc:inkChg chg="add mod">
          <ac:chgData name="Michael Kuniega" userId="999f7fd1-0dc3-4cba-81fd-6a42a8d75a98" providerId="ADAL" clId="{CC9C736C-8E4F-4ED5-BC45-1A84B912B24C}" dt="2023-01-03T01:58:10.237" v="579"/>
          <ac:inkMkLst>
            <pc:docMk/>
            <pc:sldMk cId="4049671610" sldId="267"/>
            <ac:inkMk id="137" creationId="{483EE68A-5628-3FF7-B8AB-0967615CE075}"/>
          </ac:inkMkLst>
        </pc:inkChg>
        <pc:inkChg chg="add mod">
          <ac:chgData name="Michael Kuniega" userId="999f7fd1-0dc3-4cba-81fd-6a42a8d75a98" providerId="ADAL" clId="{CC9C736C-8E4F-4ED5-BC45-1A84B912B24C}" dt="2023-01-03T01:58:10.237" v="579"/>
          <ac:inkMkLst>
            <pc:docMk/>
            <pc:sldMk cId="4049671610" sldId="267"/>
            <ac:inkMk id="138" creationId="{047FE544-540D-6715-F2C2-E20D761215F6}"/>
          </ac:inkMkLst>
        </pc:inkChg>
        <pc:inkChg chg="add mod">
          <ac:chgData name="Michael Kuniega" userId="999f7fd1-0dc3-4cba-81fd-6a42a8d75a98" providerId="ADAL" clId="{CC9C736C-8E4F-4ED5-BC45-1A84B912B24C}" dt="2023-01-03T01:58:10.237" v="579"/>
          <ac:inkMkLst>
            <pc:docMk/>
            <pc:sldMk cId="4049671610" sldId="267"/>
            <ac:inkMk id="139" creationId="{E302ED70-33BC-B44B-6B61-BE30BAA1F9A8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1" creationId="{0674C322-EFCF-96EC-00E4-762356C7A5FD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2" creationId="{BA2831E6-111A-F178-A8D1-0286B2FAE5CE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3" creationId="{AD162CBD-C5BE-1E7A-0E52-3B9F1C2A16CD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4" creationId="{16F19297-3A0D-8158-C2D8-AF90E981E674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5" creationId="{8D814D6D-141A-017F-304D-6A1FBA190221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6" creationId="{BF693583-5939-7E62-66DC-728CD952127F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7" creationId="{EF8170EC-BEC9-B708-316A-1E8D7087DFE5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8" creationId="{CF189B16-69DF-9AA6-EEF3-828105DF88B9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49" creationId="{6EDEBA39-8C9B-22E0-915D-A9061896EE8C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0" creationId="{1456DE0A-CD80-55FA-F930-3D99DAFEA77B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1" creationId="{35AB80EB-652D-F17D-550A-B2C1B05C49BF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2" creationId="{E59D719F-C634-BAB7-760C-6F0F4F39242B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3" creationId="{BE4C2ED3-0209-4DC7-1A8D-FC5412C471D7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4" creationId="{EE327DB3-35E0-8960-D4C3-2880321B8192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5" creationId="{ABD7C1ED-95B9-9952-5879-D417C96F59D2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6" creationId="{CBF93114-8744-7E83-A5F4-BE5352DE467D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7" creationId="{21B95660-E0C6-DCA1-747C-34763021E80B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8" creationId="{38D655BB-72D6-1005-B367-ADFED684CE87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59" creationId="{1DD787B4-8979-4490-9268-47C02E533966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0" creationId="{65631FAC-EE8B-D9E7-EB93-39E2BF09960C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1" creationId="{459B31A2-DB59-5E62-736C-782DE01CA4DB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2" creationId="{8C4E41F4-92BD-565E-B8CB-B35365223B27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3" creationId="{C4C9BA84-D198-0799-1682-C51603841AAF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4" creationId="{E6FED600-0EB9-0AEF-D45E-8CC5719BDFB2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5" creationId="{7CF7A2B6-EA8F-5F94-DA44-2546CAA58D84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6" creationId="{38F9866C-EF9E-9683-4EE3-D14D15D2D7E7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7" creationId="{5DBCD052-327B-BB5E-AF47-64D74BA3A36F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8" creationId="{7EAE340C-DB8D-0475-550D-54049A97C5A2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69" creationId="{49EF2050-54CB-301F-3C3A-967A259AAA0B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70" creationId="{AA875679-0380-D8F8-9FB4-EFB726EC7AF9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71" creationId="{D0CAD04A-B206-46B1-B469-CE896501AFD6}"/>
          </ac:inkMkLst>
        </pc:inkChg>
        <pc:inkChg chg="add mod">
          <ac:chgData name="Michael Kuniega" userId="999f7fd1-0dc3-4cba-81fd-6a42a8d75a98" providerId="ADAL" clId="{CC9C736C-8E4F-4ED5-BC45-1A84B912B24C}" dt="2023-01-03T01:58:38.089" v="612"/>
          <ac:inkMkLst>
            <pc:docMk/>
            <pc:sldMk cId="4049671610" sldId="267"/>
            <ac:inkMk id="172" creationId="{9DDBB96F-2048-CE7B-C3B8-F061D4F9FF65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75" creationId="{0CB61F14-65B4-E5AF-FF45-7775F2BF81A0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76" creationId="{47F3EE9B-E6D9-DBB3-8331-AFF778BCCCB5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77" creationId="{6268F044-6FE3-77E4-228E-D1F483754E7B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78" creationId="{2F8AA391-C2DF-A3C7-22DF-C1C7E6A330B4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0" creationId="{B11CC6CF-28F8-8009-DFBA-33971FC145D0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1" creationId="{C6870697-776A-1E3D-8BEF-4B0A1EF3B04C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2" creationId="{37E1FB0B-0A79-22B4-6BCE-ED35517B61F7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3" creationId="{A4A48924-A8CC-A6B5-A58C-83284B61746C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4" creationId="{E783E2E6-0AD3-4657-876C-0371ECBD5C49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5" creationId="{037B61FD-60FD-FE32-4EEF-F2FDB3E38A99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6" creationId="{1C8AA123-4CE7-421C-B9B1-19EBE700801C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7" creationId="{27033187-6FE4-BD7C-A525-6B89F2496F3A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8" creationId="{CC314C91-6F7B-A2B6-5E0C-0343FB90913B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89" creationId="{A99B10E5-579E-2BE4-8BC8-7085DA5A2DCE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0" creationId="{0232EFA2-99E7-68C7-0AD7-B5E57CA68172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1" creationId="{CD472AB6-C26F-A7FA-D96C-BFC44A984354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2" creationId="{2B7156A9-258B-475E-D2F2-F830F2A34CB3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3" creationId="{74C71061-0C51-98AD-399D-C5056BB1B50A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4" creationId="{D09A3E48-5122-3AD3-25AE-F22B5A71BBBC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5" creationId="{7258B125-A2CE-B887-9106-3EF1CA7CF694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6" creationId="{E65ED17C-4BD6-F5B8-2BA7-A6045CC30298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7" creationId="{6D94E023-8AC5-79ED-4E66-F58F00E9A022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8" creationId="{EE0B84AB-D519-A925-7D44-76646C5C4607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199" creationId="{DDAAEA85-BD74-8B2E-1D9B-76343C73C023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200" creationId="{1D2216D7-DE63-1F51-41CF-BC9BB67D9A23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201" creationId="{775132FC-1700-38E2-C59D-ADD05FF99D9A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202" creationId="{F6EA0A8C-182A-621A-B7C8-94749C3B8A1F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203" creationId="{D926CB76-AAAB-E8D7-1EC8-ADD670EA1DBD}"/>
          </ac:inkMkLst>
        </pc:inkChg>
        <pc:inkChg chg="add mod">
          <ac:chgData name="Michael Kuniega" userId="999f7fd1-0dc3-4cba-81fd-6a42a8d75a98" providerId="ADAL" clId="{CC9C736C-8E4F-4ED5-BC45-1A84B912B24C}" dt="2023-01-03T01:59:07.840" v="643"/>
          <ac:inkMkLst>
            <pc:docMk/>
            <pc:sldMk cId="4049671610" sldId="267"/>
            <ac:inkMk id="204" creationId="{32B10C62-261D-0FBF-8C27-2C5853303DE1}"/>
          </ac:inkMkLst>
        </pc:inkChg>
        <pc:inkChg chg="add mod">
          <ac:chgData name="Michael Kuniega" userId="999f7fd1-0dc3-4cba-81fd-6a42a8d75a98" providerId="ADAL" clId="{CC9C736C-8E4F-4ED5-BC45-1A84B912B24C}" dt="2023-01-03T01:59:21.451" v="649"/>
          <ac:inkMkLst>
            <pc:docMk/>
            <pc:sldMk cId="4049671610" sldId="267"/>
            <ac:inkMk id="206" creationId="{EB5AEF85-4C5B-88EE-07B1-479B9FB17A54}"/>
          </ac:inkMkLst>
        </pc:inkChg>
        <pc:inkChg chg="add mod">
          <ac:chgData name="Michael Kuniega" userId="999f7fd1-0dc3-4cba-81fd-6a42a8d75a98" providerId="ADAL" clId="{CC9C736C-8E4F-4ED5-BC45-1A84B912B24C}" dt="2023-01-03T01:59:21.451" v="649"/>
          <ac:inkMkLst>
            <pc:docMk/>
            <pc:sldMk cId="4049671610" sldId="267"/>
            <ac:inkMk id="207" creationId="{3F6FE506-0EFA-4557-1868-CC650FA5624B}"/>
          </ac:inkMkLst>
        </pc:inkChg>
        <pc:inkChg chg="add mod">
          <ac:chgData name="Michael Kuniega" userId="999f7fd1-0dc3-4cba-81fd-6a42a8d75a98" providerId="ADAL" clId="{CC9C736C-8E4F-4ED5-BC45-1A84B912B24C}" dt="2023-01-03T01:59:21.451" v="649"/>
          <ac:inkMkLst>
            <pc:docMk/>
            <pc:sldMk cId="4049671610" sldId="267"/>
            <ac:inkMk id="208" creationId="{CD64343A-DA2F-E2DA-25EA-86EDCCB9DC0C}"/>
          </ac:inkMkLst>
        </pc:inkChg>
        <pc:inkChg chg="add mod">
          <ac:chgData name="Michael Kuniega" userId="999f7fd1-0dc3-4cba-81fd-6a42a8d75a98" providerId="ADAL" clId="{CC9C736C-8E4F-4ED5-BC45-1A84B912B24C}" dt="2023-01-03T01:59:21.451" v="649"/>
          <ac:inkMkLst>
            <pc:docMk/>
            <pc:sldMk cId="4049671610" sldId="267"/>
            <ac:inkMk id="209" creationId="{CAD61501-A779-8FE7-D6DF-9D2F277E8983}"/>
          </ac:inkMkLst>
        </pc:inkChg>
        <pc:inkChg chg="add mod">
          <ac:chgData name="Michael Kuniega" userId="999f7fd1-0dc3-4cba-81fd-6a42a8d75a98" providerId="ADAL" clId="{CC9C736C-8E4F-4ED5-BC45-1A84B912B24C}" dt="2023-01-03T01:59:21.451" v="649"/>
          <ac:inkMkLst>
            <pc:docMk/>
            <pc:sldMk cId="4049671610" sldId="267"/>
            <ac:inkMk id="210" creationId="{65D22E49-57C8-DA36-841F-4C6498C8AE4E}"/>
          </ac:inkMkLst>
        </pc:inkChg>
        <pc:inkChg chg="add">
          <ac:chgData name="Michael Kuniega" userId="999f7fd1-0dc3-4cba-81fd-6a42a8d75a98" providerId="ADAL" clId="{CC9C736C-8E4F-4ED5-BC45-1A84B912B24C}" dt="2023-01-03T01:59:22.868" v="650" actId="9405"/>
          <ac:inkMkLst>
            <pc:docMk/>
            <pc:sldMk cId="4049671610" sldId="267"/>
            <ac:inkMk id="212" creationId="{40CE27E4-0FB3-5459-142C-20BE6AE2BFB6}"/>
          </ac:inkMkLst>
        </pc:inkChg>
        <pc:inkChg chg="add">
          <ac:chgData name="Michael Kuniega" userId="999f7fd1-0dc3-4cba-81fd-6a42a8d75a98" providerId="ADAL" clId="{CC9C736C-8E4F-4ED5-BC45-1A84B912B24C}" dt="2023-01-03T01:59:28.027" v="651" actId="9405"/>
          <ac:inkMkLst>
            <pc:docMk/>
            <pc:sldMk cId="4049671610" sldId="267"/>
            <ac:inkMk id="213" creationId="{A107AF1F-48C1-392E-2665-613FD5A8F2E7}"/>
          </ac:inkMkLst>
        </pc:inkChg>
        <pc:inkChg chg="add">
          <ac:chgData name="Michael Kuniega" userId="999f7fd1-0dc3-4cba-81fd-6a42a8d75a98" providerId="ADAL" clId="{CC9C736C-8E4F-4ED5-BC45-1A84B912B24C}" dt="2023-01-03T01:59:31.843" v="652" actId="9405"/>
          <ac:inkMkLst>
            <pc:docMk/>
            <pc:sldMk cId="4049671610" sldId="267"/>
            <ac:inkMk id="214" creationId="{2CAAAF43-8816-49DE-D2BD-07422475DEB8}"/>
          </ac:inkMkLst>
        </pc:inkChg>
        <pc:inkChg chg="add">
          <ac:chgData name="Michael Kuniega" userId="999f7fd1-0dc3-4cba-81fd-6a42a8d75a98" providerId="ADAL" clId="{CC9C736C-8E4F-4ED5-BC45-1A84B912B24C}" dt="2023-01-03T01:59:35.696" v="653" actId="9405"/>
          <ac:inkMkLst>
            <pc:docMk/>
            <pc:sldMk cId="4049671610" sldId="267"/>
            <ac:inkMk id="215" creationId="{543BF888-FDFA-750D-3FD9-1F506CC3CCB9}"/>
          </ac:inkMkLst>
        </pc:inkChg>
        <pc:inkChg chg="add">
          <ac:chgData name="Michael Kuniega" userId="999f7fd1-0dc3-4cba-81fd-6a42a8d75a98" providerId="ADAL" clId="{CC9C736C-8E4F-4ED5-BC45-1A84B912B24C}" dt="2023-01-03T01:59:36.212" v="654" actId="9405"/>
          <ac:inkMkLst>
            <pc:docMk/>
            <pc:sldMk cId="4049671610" sldId="267"/>
            <ac:inkMk id="216" creationId="{2EEB67B3-5306-93CD-0B7B-E3959114AFB8}"/>
          </ac:inkMkLst>
        </pc:inkChg>
        <pc:inkChg chg="add">
          <ac:chgData name="Michael Kuniega" userId="999f7fd1-0dc3-4cba-81fd-6a42a8d75a98" providerId="ADAL" clId="{CC9C736C-8E4F-4ED5-BC45-1A84B912B24C}" dt="2023-01-03T01:59:36.676" v="655" actId="9405"/>
          <ac:inkMkLst>
            <pc:docMk/>
            <pc:sldMk cId="4049671610" sldId="267"/>
            <ac:inkMk id="217" creationId="{D9006ED7-FF34-480A-7E34-2DE5B85AC4DC}"/>
          </ac:inkMkLst>
        </pc:inkChg>
        <pc:inkChg chg="add">
          <ac:chgData name="Michael Kuniega" userId="999f7fd1-0dc3-4cba-81fd-6a42a8d75a98" providerId="ADAL" clId="{CC9C736C-8E4F-4ED5-BC45-1A84B912B24C}" dt="2023-01-03T01:59:37.348" v="656" actId="9405"/>
          <ac:inkMkLst>
            <pc:docMk/>
            <pc:sldMk cId="4049671610" sldId="267"/>
            <ac:inkMk id="218" creationId="{A1EE11F9-1D59-CCAA-8AB9-6909D45A8628}"/>
          </ac:inkMkLst>
        </pc:inkChg>
        <pc:inkChg chg="add">
          <ac:chgData name="Michael Kuniega" userId="999f7fd1-0dc3-4cba-81fd-6a42a8d75a98" providerId="ADAL" clId="{CC9C736C-8E4F-4ED5-BC45-1A84B912B24C}" dt="2023-01-03T01:59:37.824" v="657" actId="9405"/>
          <ac:inkMkLst>
            <pc:docMk/>
            <pc:sldMk cId="4049671610" sldId="267"/>
            <ac:inkMk id="219" creationId="{3157624C-2AEA-F811-911A-0A2330AF5F8A}"/>
          </ac:inkMkLst>
        </pc:inkChg>
      </pc:sldChg>
      <pc:sldChg chg="modSp mod">
        <pc:chgData name="Michael Kuniega" userId="999f7fd1-0dc3-4cba-81fd-6a42a8d75a98" providerId="ADAL" clId="{CC9C736C-8E4F-4ED5-BC45-1A84B912B24C}" dt="2023-01-03T02:38:55.211" v="1162" actId="1076"/>
        <pc:sldMkLst>
          <pc:docMk/>
          <pc:sldMk cId="3667307139" sldId="269"/>
        </pc:sldMkLst>
        <pc:spChg chg="mod">
          <ac:chgData name="Michael Kuniega" userId="999f7fd1-0dc3-4cba-81fd-6a42a8d75a98" providerId="ADAL" clId="{CC9C736C-8E4F-4ED5-BC45-1A84B912B24C}" dt="2023-01-03T02:38:55.211" v="1162" actId="1076"/>
          <ac:spMkLst>
            <pc:docMk/>
            <pc:sldMk cId="3667307139" sldId="269"/>
            <ac:spMk id="6" creationId="{E2266E7C-73E6-3C39-67AD-76C7BB7A140B}"/>
          </ac:spMkLst>
        </pc:spChg>
        <pc:spChg chg="mod">
          <ac:chgData name="Michael Kuniega" userId="999f7fd1-0dc3-4cba-81fd-6a42a8d75a98" providerId="ADAL" clId="{CC9C736C-8E4F-4ED5-BC45-1A84B912B24C}" dt="2023-01-03T02:38:50.989" v="1161" actId="1076"/>
          <ac:spMkLst>
            <pc:docMk/>
            <pc:sldMk cId="3667307139" sldId="269"/>
            <ac:spMk id="9" creationId="{9538CB00-207E-95D2-7237-560492590668}"/>
          </ac:spMkLst>
        </pc:spChg>
        <pc:spChg chg="mod">
          <ac:chgData name="Michael Kuniega" userId="999f7fd1-0dc3-4cba-81fd-6a42a8d75a98" providerId="ADAL" clId="{CC9C736C-8E4F-4ED5-BC45-1A84B912B24C}" dt="2023-01-03T02:38:18.057" v="1160" actId="20577"/>
          <ac:spMkLst>
            <pc:docMk/>
            <pc:sldMk cId="3667307139" sldId="269"/>
            <ac:spMk id="5123" creationId="{02D61577-195D-4EF5-88BC-F9BDD896572E}"/>
          </ac:spMkLst>
        </pc:spChg>
      </pc:sldChg>
      <pc:sldChg chg="addSp delSp modSp mod">
        <pc:chgData name="Michael Kuniega" userId="999f7fd1-0dc3-4cba-81fd-6a42a8d75a98" providerId="ADAL" clId="{CC9C736C-8E4F-4ED5-BC45-1A84B912B24C}" dt="2023-01-03T02:42:11.214" v="1177"/>
        <pc:sldMkLst>
          <pc:docMk/>
          <pc:sldMk cId="2871433097" sldId="271"/>
        </pc:sldMkLst>
        <pc:spChg chg="del mod">
          <ac:chgData name="Michael Kuniega" userId="999f7fd1-0dc3-4cba-81fd-6a42a8d75a98" providerId="ADAL" clId="{CC9C736C-8E4F-4ED5-BC45-1A84B912B24C}" dt="2023-01-03T02:02:05.460" v="802" actId="478"/>
          <ac:spMkLst>
            <pc:docMk/>
            <pc:sldMk cId="2871433097" sldId="271"/>
            <ac:spMk id="5" creationId="{2D99EABE-5802-7FF0-B7FF-0D36FE05FD35}"/>
          </ac:spMkLst>
        </pc:spChg>
        <pc:spChg chg="mod">
          <ac:chgData name="Michael Kuniega" userId="999f7fd1-0dc3-4cba-81fd-6a42a8d75a98" providerId="ADAL" clId="{CC9C736C-8E4F-4ED5-BC45-1A84B912B24C}" dt="2023-01-03T02:13:46.324" v="899" actId="1076"/>
          <ac:spMkLst>
            <pc:docMk/>
            <pc:sldMk cId="2871433097" sldId="271"/>
            <ac:spMk id="7" creationId="{9C3F0A9F-2ACA-C368-8EEE-CA6884F32689}"/>
          </ac:spMkLst>
        </pc:spChg>
        <pc:spChg chg="add mod">
          <ac:chgData name="Michael Kuniega" userId="999f7fd1-0dc3-4cba-81fd-6a42a8d75a98" providerId="ADAL" clId="{CC9C736C-8E4F-4ED5-BC45-1A84B912B24C}" dt="2023-01-03T02:19:09.222" v="978" actId="1076"/>
          <ac:spMkLst>
            <pc:docMk/>
            <pc:sldMk cId="2871433097" sldId="271"/>
            <ac:spMk id="116" creationId="{97413C57-C19B-794D-54C4-CC89985A1835}"/>
          </ac:spMkLst>
        </pc:spChg>
        <pc:spChg chg="add mod">
          <ac:chgData name="Michael Kuniega" userId="999f7fd1-0dc3-4cba-81fd-6a42a8d75a98" providerId="ADAL" clId="{CC9C736C-8E4F-4ED5-BC45-1A84B912B24C}" dt="2023-01-03T02:30:05.357" v="1000" actId="1076"/>
          <ac:spMkLst>
            <pc:docMk/>
            <pc:sldMk cId="2871433097" sldId="271"/>
            <ac:spMk id="186" creationId="{9F74AD67-FC3E-D8E2-F580-5BE5B9E427B0}"/>
          </ac:spMkLst>
        </pc:spChg>
        <pc:grpChg chg="del mod">
          <ac:chgData name="Michael Kuniega" userId="999f7fd1-0dc3-4cba-81fd-6a42a8d75a98" providerId="ADAL" clId="{CC9C736C-8E4F-4ED5-BC45-1A84B912B24C}" dt="2023-01-03T02:00:03.644" v="664"/>
          <ac:grpSpMkLst>
            <pc:docMk/>
            <pc:sldMk cId="2871433097" sldId="271"/>
            <ac:grpSpMk id="6" creationId="{6C6FB460-B76C-BCDD-CDBE-A9535761CF4A}"/>
          </ac:grpSpMkLst>
        </pc:grpChg>
        <pc:grpChg chg="del mod">
          <ac:chgData name="Michael Kuniega" userId="999f7fd1-0dc3-4cba-81fd-6a42a8d75a98" providerId="ADAL" clId="{CC9C736C-8E4F-4ED5-BC45-1A84B912B24C}" dt="2023-01-03T02:00:09.046" v="673"/>
          <ac:grpSpMkLst>
            <pc:docMk/>
            <pc:sldMk cId="2871433097" sldId="271"/>
            <ac:grpSpMk id="10" creationId="{EBCCE90D-2FC8-81D8-5CF5-B55F1F795E33}"/>
          </ac:grpSpMkLst>
        </pc:grpChg>
        <pc:grpChg chg="del mod">
          <ac:chgData name="Michael Kuniega" userId="999f7fd1-0dc3-4cba-81fd-6a42a8d75a98" providerId="ADAL" clId="{CC9C736C-8E4F-4ED5-BC45-1A84B912B24C}" dt="2023-01-03T02:00:10.418" v="675"/>
          <ac:grpSpMkLst>
            <pc:docMk/>
            <pc:sldMk cId="2871433097" sldId="271"/>
            <ac:grpSpMk id="19" creationId="{77DA3940-34DA-0335-6CFC-BC332FDC46C3}"/>
          </ac:grpSpMkLst>
        </pc:grpChg>
        <pc:grpChg chg="del mod">
          <ac:chgData name="Michael Kuniega" userId="999f7fd1-0dc3-4cba-81fd-6a42a8d75a98" providerId="ADAL" clId="{CC9C736C-8E4F-4ED5-BC45-1A84B912B24C}" dt="2023-01-03T02:00:39.854" v="719"/>
          <ac:grpSpMkLst>
            <pc:docMk/>
            <pc:sldMk cId="2871433097" sldId="271"/>
            <ac:grpSpMk id="20" creationId="{D6E29B6A-4326-9C87-6565-069BAB0DE4A4}"/>
          </ac:grpSpMkLst>
        </pc:grpChg>
        <pc:grpChg chg="del mod">
          <ac:chgData name="Michael Kuniega" userId="999f7fd1-0dc3-4cba-81fd-6a42a8d75a98" providerId="ADAL" clId="{CC9C736C-8E4F-4ED5-BC45-1A84B912B24C}" dt="2023-01-03T02:00:39.854" v="720"/>
          <ac:grpSpMkLst>
            <pc:docMk/>
            <pc:sldMk cId="2871433097" sldId="271"/>
            <ac:grpSpMk id="22" creationId="{CB769861-6B98-FDF1-6C25-BBE0A6579F8C}"/>
          </ac:grpSpMkLst>
        </pc:grpChg>
        <pc:grpChg chg="del mod">
          <ac:chgData name="Michael Kuniega" userId="999f7fd1-0dc3-4cba-81fd-6a42a8d75a98" providerId="ADAL" clId="{CC9C736C-8E4F-4ED5-BC45-1A84B912B24C}" dt="2023-01-03T02:00:39.854" v="721"/>
          <ac:grpSpMkLst>
            <pc:docMk/>
            <pc:sldMk cId="2871433097" sldId="271"/>
            <ac:grpSpMk id="36" creationId="{76EC9BA0-43D0-4F66-135D-58018E7E0C2B}"/>
          </ac:grpSpMkLst>
        </pc:grpChg>
        <pc:grpChg chg="del mod">
          <ac:chgData name="Michael Kuniega" userId="999f7fd1-0dc3-4cba-81fd-6a42a8d75a98" providerId="ADAL" clId="{CC9C736C-8E4F-4ED5-BC45-1A84B912B24C}" dt="2023-01-03T02:00:50.458" v="734"/>
          <ac:grpSpMkLst>
            <pc:docMk/>
            <pc:sldMk cId="2871433097" sldId="271"/>
            <ac:grpSpMk id="44" creationId="{102C7C47-3AE3-B434-B979-50542E76B0DE}"/>
          </ac:grpSpMkLst>
        </pc:grpChg>
        <pc:grpChg chg="del mod">
          <ac:chgData name="Michael Kuniega" userId="999f7fd1-0dc3-4cba-81fd-6a42a8d75a98" providerId="ADAL" clId="{CC9C736C-8E4F-4ED5-BC45-1A84B912B24C}" dt="2023-01-03T02:00:52.344" v="737"/>
          <ac:grpSpMkLst>
            <pc:docMk/>
            <pc:sldMk cId="2871433097" sldId="271"/>
            <ac:grpSpMk id="50" creationId="{BF6D9596-C46C-A686-F3C8-BC4FA25625AB}"/>
          </ac:grpSpMkLst>
        </pc:grpChg>
        <pc:grpChg chg="del mod">
          <ac:chgData name="Michael Kuniega" userId="999f7fd1-0dc3-4cba-81fd-6a42a8d75a98" providerId="ADAL" clId="{CC9C736C-8E4F-4ED5-BC45-1A84B912B24C}" dt="2023-01-03T02:00:55.583" v="742"/>
          <ac:grpSpMkLst>
            <pc:docMk/>
            <pc:sldMk cId="2871433097" sldId="271"/>
            <ac:grpSpMk id="53" creationId="{97826D1C-ECC7-22EF-39B2-4DEC380F2572}"/>
          </ac:grpSpMkLst>
        </pc:grpChg>
        <pc:grpChg chg="del mod">
          <ac:chgData name="Michael Kuniega" userId="999f7fd1-0dc3-4cba-81fd-6a42a8d75a98" providerId="ADAL" clId="{CC9C736C-8E4F-4ED5-BC45-1A84B912B24C}" dt="2023-01-03T02:00:57.456" v="746"/>
          <ac:grpSpMkLst>
            <pc:docMk/>
            <pc:sldMk cId="2871433097" sldId="271"/>
            <ac:grpSpMk id="58" creationId="{AA368642-AC12-ADCD-B16D-F9C190A41199}"/>
          </ac:grpSpMkLst>
        </pc:grpChg>
        <pc:grpChg chg="mod">
          <ac:chgData name="Michael Kuniega" userId="999f7fd1-0dc3-4cba-81fd-6a42a8d75a98" providerId="ADAL" clId="{CC9C736C-8E4F-4ED5-BC45-1A84B912B24C}" dt="2023-01-03T02:00:57.456" v="746"/>
          <ac:grpSpMkLst>
            <pc:docMk/>
            <pc:sldMk cId="2871433097" sldId="271"/>
            <ac:grpSpMk id="62" creationId="{B2034942-573B-826B-B566-BF45C0FE6592}"/>
          </ac:grpSpMkLst>
        </pc:grpChg>
        <pc:grpChg chg="mod">
          <ac:chgData name="Michael Kuniega" userId="999f7fd1-0dc3-4cba-81fd-6a42a8d75a98" providerId="ADAL" clId="{CC9C736C-8E4F-4ED5-BC45-1A84B912B24C}" dt="2023-01-03T02:01:05.885" v="760"/>
          <ac:grpSpMkLst>
            <pc:docMk/>
            <pc:sldMk cId="2871433097" sldId="271"/>
            <ac:grpSpMk id="76" creationId="{4E41784C-11EF-15D7-5F90-C993164F9BCF}"/>
          </ac:grpSpMkLst>
        </pc:grpChg>
        <pc:grpChg chg="mod">
          <ac:chgData name="Michael Kuniega" userId="999f7fd1-0dc3-4cba-81fd-6a42a8d75a98" providerId="ADAL" clId="{CC9C736C-8E4F-4ED5-BC45-1A84B912B24C}" dt="2023-01-03T02:01:12.505" v="773"/>
          <ac:grpSpMkLst>
            <pc:docMk/>
            <pc:sldMk cId="2871433097" sldId="271"/>
            <ac:grpSpMk id="89" creationId="{32286E37-D663-C7BC-9C30-76A4EC6967FE}"/>
          </ac:grpSpMkLst>
        </pc:grpChg>
        <pc:grpChg chg="del mod">
          <ac:chgData name="Michael Kuniega" userId="999f7fd1-0dc3-4cba-81fd-6a42a8d75a98" providerId="ADAL" clId="{CC9C736C-8E4F-4ED5-BC45-1A84B912B24C}" dt="2023-01-03T02:01:27.602" v="798"/>
          <ac:grpSpMkLst>
            <pc:docMk/>
            <pc:sldMk cId="2871433097" sldId="271"/>
            <ac:grpSpMk id="112" creationId="{49499F8D-E595-4025-0113-C1EEB1BE4ED1}"/>
          </ac:grpSpMkLst>
        </pc:grpChg>
        <pc:grpChg chg="mod">
          <ac:chgData name="Michael Kuniega" userId="999f7fd1-0dc3-4cba-81fd-6a42a8d75a98" providerId="ADAL" clId="{CC9C736C-8E4F-4ED5-BC45-1A84B912B24C}" dt="2023-01-03T02:01:27.602" v="798"/>
          <ac:grpSpMkLst>
            <pc:docMk/>
            <pc:sldMk cId="2871433097" sldId="271"/>
            <ac:grpSpMk id="114" creationId="{23333DEC-3FF5-E9D0-F108-7C62CFB20DF7}"/>
          </ac:grpSpMkLst>
        </pc:grpChg>
        <pc:grpChg chg="del mod">
          <ac:chgData name="Michael Kuniega" userId="999f7fd1-0dc3-4cba-81fd-6a42a8d75a98" providerId="ADAL" clId="{CC9C736C-8E4F-4ED5-BC45-1A84B912B24C}" dt="2023-01-03T02:14:45.894" v="918"/>
          <ac:grpSpMkLst>
            <pc:docMk/>
            <pc:sldMk cId="2871433097" sldId="271"/>
            <ac:grpSpMk id="131" creationId="{323CDBA6-159C-9B80-D865-0A8A6F233E25}"/>
          </ac:grpSpMkLst>
        </pc:grpChg>
        <pc:grpChg chg="del mod">
          <ac:chgData name="Michael Kuniega" userId="999f7fd1-0dc3-4cba-81fd-6a42a8d75a98" providerId="ADAL" clId="{CC9C736C-8E4F-4ED5-BC45-1A84B912B24C}" dt="2023-01-03T02:15:10.786" v="951"/>
          <ac:grpSpMkLst>
            <pc:docMk/>
            <pc:sldMk cId="2871433097" sldId="271"/>
            <ac:grpSpMk id="134" creationId="{9C05C1B2-3AC6-8AFE-2139-038284E19187}"/>
          </ac:grpSpMkLst>
        </pc:grpChg>
        <pc:grpChg chg="del mod">
          <ac:chgData name="Michael Kuniega" userId="999f7fd1-0dc3-4cba-81fd-6a42a8d75a98" providerId="ADAL" clId="{CC9C736C-8E4F-4ED5-BC45-1A84B912B24C}" dt="2023-01-03T02:14:56.113" v="930"/>
          <ac:grpSpMkLst>
            <pc:docMk/>
            <pc:sldMk cId="2871433097" sldId="271"/>
            <ac:grpSpMk id="144" creationId="{BBC14C86-1DA7-CDFF-0D90-EB1D8E4635D0}"/>
          </ac:grpSpMkLst>
        </pc:grpChg>
        <pc:grpChg chg="del mod">
          <ac:chgData name="Michael Kuniega" userId="999f7fd1-0dc3-4cba-81fd-6a42a8d75a98" providerId="ADAL" clId="{CC9C736C-8E4F-4ED5-BC45-1A84B912B24C}" dt="2023-01-03T02:15:04.796" v="941"/>
          <ac:grpSpMkLst>
            <pc:docMk/>
            <pc:sldMk cId="2871433097" sldId="271"/>
            <ac:grpSpMk id="146" creationId="{7BBB0569-7F78-5FDF-4548-6D41CB7F73CC}"/>
          </ac:grpSpMkLst>
        </pc:grpChg>
        <pc:grpChg chg="del mod">
          <ac:chgData name="Michael Kuniega" userId="999f7fd1-0dc3-4cba-81fd-6a42a8d75a98" providerId="ADAL" clId="{CC9C736C-8E4F-4ED5-BC45-1A84B912B24C}" dt="2023-01-03T02:15:04.796" v="941"/>
          <ac:grpSpMkLst>
            <pc:docMk/>
            <pc:sldMk cId="2871433097" sldId="271"/>
            <ac:grpSpMk id="149" creationId="{7AB890FE-85FF-69E2-2D84-41704B62D60A}"/>
          </ac:grpSpMkLst>
        </pc:grpChg>
        <pc:grpChg chg="del mod">
          <ac:chgData name="Michael Kuniega" userId="999f7fd1-0dc3-4cba-81fd-6a42a8d75a98" providerId="ADAL" clId="{CC9C736C-8E4F-4ED5-BC45-1A84B912B24C}" dt="2023-01-03T02:15:10.786" v="951"/>
          <ac:grpSpMkLst>
            <pc:docMk/>
            <pc:sldMk cId="2871433097" sldId="271"/>
            <ac:grpSpMk id="154" creationId="{AE7D0256-89E3-59E0-5BB3-CA30964E7584}"/>
          </ac:grpSpMkLst>
        </pc:grpChg>
        <pc:grpChg chg="del mod">
          <ac:chgData name="Michael Kuniega" userId="999f7fd1-0dc3-4cba-81fd-6a42a8d75a98" providerId="ADAL" clId="{CC9C736C-8E4F-4ED5-BC45-1A84B912B24C}" dt="2023-01-03T02:15:10.786" v="951"/>
          <ac:grpSpMkLst>
            <pc:docMk/>
            <pc:sldMk cId="2871433097" sldId="271"/>
            <ac:grpSpMk id="164" creationId="{B35EBC46-F18A-26D3-DC54-E085F9D2086B}"/>
          </ac:grpSpMkLst>
        </pc:grpChg>
        <pc:grpChg chg="del mod">
          <ac:chgData name="Michael Kuniega" userId="999f7fd1-0dc3-4cba-81fd-6a42a8d75a98" providerId="ADAL" clId="{CC9C736C-8E4F-4ED5-BC45-1A84B912B24C}" dt="2023-01-03T02:15:13.837" v="958"/>
          <ac:grpSpMkLst>
            <pc:docMk/>
            <pc:sldMk cId="2871433097" sldId="271"/>
            <ac:grpSpMk id="165" creationId="{6A15B5D4-2AB4-40E3-70DB-08922237E5C9}"/>
          </ac:grpSpMkLst>
        </pc:grpChg>
        <pc:grpChg chg="mod">
          <ac:chgData name="Michael Kuniega" userId="999f7fd1-0dc3-4cba-81fd-6a42a8d75a98" providerId="ADAL" clId="{CC9C736C-8E4F-4ED5-BC45-1A84B912B24C}" dt="2023-01-03T02:15:13.837" v="958"/>
          <ac:grpSpMkLst>
            <pc:docMk/>
            <pc:sldMk cId="2871433097" sldId="271"/>
            <ac:grpSpMk id="172" creationId="{5D8E4C32-DC34-7984-CB28-29C202A6FEF7}"/>
          </ac:grpSpMkLst>
        </pc:grpChg>
        <pc:grpChg chg="mod">
          <ac:chgData name="Michael Kuniega" userId="999f7fd1-0dc3-4cba-81fd-6a42a8d75a98" providerId="ADAL" clId="{CC9C736C-8E4F-4ED5-BC45-1A84B912B24C}" dt="2023-01-03T02:15:17.238" v="962"/>
          <ac:grpSpMkLst>
            <pc:docMk/>
            <pc:sldMk cId="2871433097" sldId="271"/>
            <ac:grpSpMk id="176" creationId="{D8B05CE2-C600-4981-2E10-F51DA60C9F04}"/>
          </ac:grpSpMkLst>
        </pc:grpChg>
        <pc:grpChg chg="del mod">
          <ac:chgData name="Michael Kuniega" userId="999f7fd1-0dc3-4cba-81fd-6a42a8d75a98" providerId="ADAL" clId="{CC9C736C-8E4F-4ED5-BC45-1A84B912B24C}" dt="2023-01-03T02:15:21.601" v="969"/>
          <ac:grpSpMkLst>
            <pc:docMk/>
            <pc:sldMk cId="2871433097" sldId="271"/>
            <ac:grpSpMk id="181" creationId="{E279D780-B7FA-A310-30D4-4979DF16EDE1}"/>
          </ac:grpSpMkLst>
        </pc:grpChg>
        <pc:grpChg chg="mod">
          <ac:chgData name="Michael Kuniega" userId="999f7fd1-0dc3-4cba-81fd-6a42a8d75a98" providerId="ADAL" clId="{CC9C736C-8E4F-4ED5-BC45-1A84B912B24C}" dt="2023-01-03T02:15:21.601" v="969"/>
          <ac:grpSpMkLst>
            <pc:docMk/>
            <pc:sldMk cId="2871433097" sldId="271"/>
            <ac:grpSpMk id="183" creationId="{364412EB-6BFD-3813-7238-EEFFAFC31009}"/>
          </ac:grpSpMkLst>
        </pc:grpChg>
        <pc:grpChg chg="del mod">
          <ac:chgData name="Michael Kuniega" userId="999f7fd1-0dc3-4cba-81fd-6a42a8d75a98" providerId="ADAL" clId="{CC9C736C-8E4F-4ED5-BC45-1A84B912B24C}" dt="2023-01-03T02:24:13.455" v="989"/>
          <ac:grpSpMkLst>
            <pc:docMk/>
            <pc:sldMk cId="2871433097" sldId="271"/>
            <ac:grpSpMk id="191" creationId="{B8FBBD1A-EF22-4226-71B1-2BCC91DA7C4D}"/>
          </ac:grpSpMkLst>
        </pc:grpChg>
        <pc:grpChg chg="del mod">
          <ac:chgData name="Michael Kuniega" userId="999f7fd1-0dc3-4cba-81fd-6a42a8d75a98" providerId="ADAL" clId="{CC9C736C-8E4F-4ED5-BC45-1A84B912B24C}" dt="2023-01-03T02:24:14.525" v="992"/>
          <ac:grpSpMkLst>
            <pc:docMk/>
            <pc:sldMk cId="2871433097" sldId="271"/>
            <ac:grpSpMk id="194" creationId="{BF7EF348-849A-698A-4CE7-E3B44C94963B}"/>
          </ac:grpSpMkLst>
        </pc:grpChg>
        <pc:grpChg chg="del mod">
          <ac:chgData name="Michael Kuniega" userId="999f7fd1-0dc3-4cba-81fd-6a42a8d75a98" providerId="ADAL" clId="{CC9C736C-8E4F-4ED5-BC45-1A84B912B24C}" dt="2023-01-03T02:24:34.326" v="994"/>
          <ac:grpSpMkLst>
            <pc:docMk/>
            <pc:sldMk cId="2871433097" sldId="271"/>
            <ac:grpSpMk id="197" creationId="{E6930BD6-9AEF-0F47-C6C9-798D8FB6A542}"/>
          </ac:grpSpMkLst>
        </pc:grpChg>
        <pc:grpChg chg="mod">
          <ac:chgData name="Michael Kuniega" userId="999f7fd1-0dc3-4cba-81fd-6a42a8d75a98" providerId="ADAL" clId="{CC9C736C-8E4F-4ED5-BC45-1A84B912B24C}" dt="2023-01-03T02:24:34.326" v="994"/>
          <ac:grpSpMkLst>
            <pc:docMk/>
            <pc:sldMk cId="2871433097" sldId="271"/>
            <ac:grpSpMk id="199" creationId="{B1ACD251-EEBA-CCBE-9A47-9BDD3671BE6E}"/>
          </ac:grpSpMkLst>
        </pc:grpChg>
        <pc:grpChg chg="del mod">
          <ac:chgData name="Michael Kuniega" userId="999f7fd1-0dc3-4cba-81fd-6a42a8d75a98" providerId="ADAL" clId="{CC9C736C-8E4F-4ED5-BC45-1A84B912B24C}" dt="2023-01-03T02:30:15.318" v="1005"/>
          <ac:grpSpMkLst>
            <pc:docMk/>
            <pc:sldMk cId="2871433097" sldId="271"/>
            <ac:grpSpMk id="205" creationId="{9F6B7BEF-F40D-A1B0-12C1-F97FDBFB11BD}"/>
          </ac:grpSpMkLst>
        </pc:grpChg>
        <pc:grpChg chg="mod">
          <ac:chgData name="Michael Kuniega" userId="999f7fd1-0dc3-4cba-81fd-6a42a8d75a98" providerId="ADAL" clId="{CC9C736C-8E4F-4ED5-BC45-1A84B912B24C}" dt="2023-01-03T02:30:15.318" v="1005"/>
          <ac:grpSpMkLst>
            <pc:docMk/>
            <pc:sldMk cId="2871433097" sldId="271"/>
            <ac:grpSpMk id="206" creationId="{C741B2CF-24D7-9E83-FA2B-8355D3B0AB75}"/>
          </ac:grpSpMkLst>
        </pc:grpChg>
        <pc:grpChg chg="del mod">
          <ac:chgData name="Michael Kuniega" userId="999f7fd1-0dc3-4cba-81fd-6a42a8d75a98" providerId="ADAL" clId="{CC9C736C-8E4F-4ED5-BC45-1A84B912B24C}" dt="2023-01-03T02:30:42.370" v="1010"/>
          <ac:grpSpMkLst>
            <pc:docMk/>
            <pc:sldMk cId="2871433097" sldId="271"/>
            <ac:grpSpMk id="211" creationId="{38591E78-F357-EBC9-1647-1B8CE64D1C66}"/>
          </ac:grpSpMkLst>
        </pc:grpChg>
        <pc:grpChg chg="del mod">
          <ac:chgData name="Michael Kuniega" userId="999f7fd1-0dc3-4cba-81fd-6a42a8d75a98" providerId="ADAL" clId="{CC9C736C-8E4F-4ED5-BC45-1A84B912B24C}" dt="2023-01-03T02:30:45.093" v="1013"/>
          <ac:grpSpMkLst>
            <pc:docMk/>
            <pc:sldMk cId="2871433097" sldId="271"/>
            <ac:grpSpMk id="212" creationId="{3ADC774A-1304-A740-5539-9AA939496244}"/>
          </ac:grpSpMkLst>
        </pc:grpChg>
        <pc:grpChg chg="mod">
          <ac:chgData name="Michael Kuniega" userId="999f7fd1-0dc3-4cba-81fd-6a42a8d75a98" providerId="ADAL" clId="{CC9C736C-8E4F-4ED5-BC45-1A84B912B24C}" dt="2023-01-03T02:30:45.093" v="1013"/>
          <ac:grpSpMkLst>
            <pc:docMk/>
            <pc:sldMk cId="2871433097" sldId="271"/>
            <ac:grpSpMk id="215" creationId="{110BEE38-24F8-2D67-63B3-9FED5AC370C0}"/>
          </ac:grpSpMkLst>
        </pc:grpChg>
        <pc:grpChg chg="mod">
          <ac:chgData name="Michael Kuniega" userId="999f7fd1-0dc3-4cba-81fd-6a42a8d75a98" providerId="ADAL" clId="{CC9C736C-8E4F-4ED5-BC45-1A84B912B24C}" dt="2023-01-03T02:30:56.962" v="1022"/>
          <ac:grpSpMkLst>
            <pc:docMk/>
            <pc:sldMk cId="2871433097" sldId="271"/>
            <ac:grpSpMk id="218" creationId="{D069BC80-32A7-13F4-C006-FE68847EAAF3}"/>
          </ac:grpSpMkLst>
        </pc:grpChg>
        <pc:grpChg chg="del mod">
          <ac:chgData name="Michael Kuniega" userId="999f7fd1-0dc3-4cba-81fd-6a42a8d75a98" providerId="ADAL" clId="{CC9C736C-8E4F-4ED5-BC45-1A84B912B24C}" dt="2023-01-03T02:31:24.172" v="1029"/>
          <ac:grpSpMkLst>
            <pc:docMk/>
            <pc:sldMk cId="2871433097" sldId="271"/>
            <ac:grpSpMk id="224" creationId="{57F3A372-5C45-A3B0-715B-ED6016E9C884}"/>
          </ac:grpSpMkLst>
        </pc:grpChg>
        <pc:grpChg chg="del mod">
          <ac:chgData name="Michael Kuniega" userId="999f7fd1-0dc3-4cba-81fd-6a42a8d75a98" providerId="ADAL" clId="{CC9C736C-8E4F-4ED5-BC45-1A84B912B24C}" dt="2023-01-03T02:31:29.079" v="1040"/>
          <ac:grpSpMkLst>
            <pc:docMk/>
            <pc:sldMk cId="2871433097" sldId="271"/>
            <ac:grpSpMk id="226" creationId="{E3FA304D-360E-BC7D-FFAF-24EBED9AFCE1}"/>
          </ac:grpSpMkLst>
        </pc:grpChg>
        <pc:grpChg chg="del mod">
          <ac:chgData name="Michael Kuniega" userId="999f7fd1-0dc3-4cba-81fd-6a42a8d75a98" providerId="ADAL" clId="{CC9C736C-8E4F-4ED5-BC45-1A84B912B24C}" dt="2023-01-03T02:31:54.448" v="1043"/>
          <ac:grpSpMkLst>
            <pc:docMk/>
            <pc:sldMk cId="2871433097" sldId="271"/>
            <ac:grpSpMk id="237" creationId="{8D397588-8EBA-2A2F-CB6A-91E72C592F16}"/>
          </ac:grpSpMkLst>
        </pc:grpChg>
        <pc:grpChg chg="del mod">
          <ac:chgData name="Michael Kuniega" userId="999f7fd1-0dc3-4cba-81fd-6a42a8d75a98" providerId="ADAL" clId="{CC9C736C-8E4F-4ED5-BC45-1A84B912B24C}" dt="2023-01-03T02:31:54.448" v="1043"/>
          <ac:grpSpMkLst>
            <pc:docMk/>
            <pc:sldMk cId="2871433097" sldId="271"/>
            <ac:grpSpMk id="238" creationId="{FCA6C67C-3CD7-1813-7EDA-421A0CFAE908}"/>
          </ac:grpSpMkLst>
        </pc:grpChg>
        <pc:grpChg chg="del mod">
          <ac:chgData name="Michael Kuniega" userId="999f7fd1-0dc3-4cba-81fd-6a42a8d75a98" providerId="ADAL" clId="{CC9C736C-8E4F-4ED5-BC45-1A84B912B24C}" dt="2023-01-03T02:31:59.177" v="1047"/>
          <ac:grpSpMkLst>
            <pc:docMk/>
            <pc:sldMk cId="2871433097" sldId="271"/>
            <ac:grpSpMk id="241" creationId="{86AFB84E-3AED-E217-F019-6BEDEE43D109}"/>
          </ac:grpSpMkLst>
        </pc:grpChg>
        <pc:grpChg chg="mod">
          <ac:chgData name="Michael Kuniega" userId="999f7fd1-0dc3-4cba-81fd-6a42a8d75a98" providerId="ADAL" clId="{CC9C736C-8E4F-4ED5-BC45-1A84B912B24C}" dt="2023-01-03T02:31:59.177" v="1047"/>
          <ac:grpSpMkLst>
            <pc:docMk/>
            <pc:sldMk cId="2871433097" sldId="271"/>
            <ac:grpSpMk id="245" creationId="{287BFBB4-B965-7D58-FBA6-0EB371FCD6D0}"/>
          </ac:grpSpMkLst>
        </pc:grpChg>
        <pc:grpChg chg="mod">
          <ac:chgData name="Michael Kuniega" userId="999f7fd1-0dc3-4cba-81fd-6a42a8d75a98" providerId="ADAL" clId="{CC9C736C-8E4F-4ED5-BC45-1A84B912B24C}" dt="2023-01-03T02:32:07.314" v="1057"/>
          <ac:grpSpMkLst>
            <pc:docMk/>
            <pc:sldMk cId="2871433097" sldId="271"/>
            <ac:grpSpMk id="255" creationId="{0480FB89-3A8E-042F-6087-168CCAC976DD}"/>
          </ac:grpSpMkLst>
        </pc:grpChg>
        <pc:grpChg chg="del mod">
          <ac:chgData name="Michael Kuniega" userId="999f7fd1-0dc3-4cba-81fd-6a42a8d75a98" providerId="ADAL" clId="{CC9C736C-8E4F-4ED5-BC45-1A84B912B24C}" dt="2023-01-03T02:32:28.756" v="1072"/>
          <ac:grpSpMkLst>
            <pc:docMk/>
            <pc:sldMk cId="2871433097" sldId="271"/>
            <ac:grpSpMk id="260" creationId="{C1C050D4-1F1B-724C-485A-50606251DB8E}"/>
          </ac:grpSpMkLst>
        </pc:grpChg>
        <pc:grpChg chg="del mod">
          <ac:chgData name="Michael Kuniega" userId="999f7fd1-0dc3-4cba-81fd-6a42a8d75a98" providerId="ADAL" clId="{CC9C736C-8E4F-4ED5-BC45-1A84B912B24C}" dt="2023-01-03T02:32:23.568" v="1068"/>
          <ac:grpSpMkLst>
            <pc:docMk/>
            <pc:sldMk cId="2871433097" sldId="271"/>
            <ac:grpSpMk id="264" creationId="{6E56A174-2AED-9B70-87E8-0D37440DC3DA}"/>
          </ac:grpSpMkLst>
        </pc:grpChg>
        <pc:grpChg chg="del mod">
          <ac:chgData name="Michael Kuniega" userId="999f7fd1-0dc3-4cba-81fd-6a42a8d75a98" providerId="ADAL" clId="{CC9C736C-8E4F-4ED5-BC45-1A84B912B24C}" dt="2023-01-03T02:32:28.756" v="1072"/>
          <ac:grpSpMkLst>
            <pc:docMk/>
            <pc:sldMk cId="2871433097" sldId="271"/>
            <ac:grpSpMk id="266" creationId="{4675B3D1-2512-F24D-6B91-3EB90DFCED59}"/>
          </ac:grpSpMkLst>
        </pc:grpChg>
        <pc:grpChg chg="del mod">
          <ac:chgData name="Michael Kuniega" userId="999f7fd1-0dc3-4cba-81fd-6a42a8d75a98" providerId="ADAL" clId="{CC9C736C-8E4F-4ED5-BC45-1A84B912B24C}" dt="2023-01-03T02:32:38.973" v="1090"/>
          <ac:grpSpMkLst>
            <pc:docMk/>
            <pc:sldMk cId="2871433097" sldId="271"/>
            <ac:grpSpMk id="270" creationId="{E59F6BA4-F5B9-1247-52CE-595ED1AEC47B}"/>
          </ac:grpSpMkLst>
        </pc:grpChg>
        <pc:grpChg chg="del mod">
          <ac:chgData name="Michael Kuniega" userId="999f7fd1-0dc3-4cba-81fd-6a42a8d75a98" providerId="ADAL" clId="{CC9C736C-8E4F-4ED5-BC45-1A84B912B24C}" dt="2023-01-03T02:32:57.293" v="1104"/>
          <ac:grpSpMkLst>
            <pc:docMk/>
            <pc:sldMk cId="2871433097" sldId="271"/>
            <ac:grpSpMk id="288" creationId="{F76FD5FB-D7E1-B952-2CB2-EAA17BE4E163}"/>
          </ac:grpSpMkLst>
        </pc:grpChg>
        <pc:grpChg chg="del mod">
          <ac:chgData name="Michael Kuniega" userId="999f7fd1-0dc3-4cba-81fd-6a42a8d75a98" providerId="ADAL" clId="{CC9C736C-8E4F-4ED5-BC45-1A84B912B24C}" dt="2023-01-03T02:32:49.838" v="1097"/>
          <ac:grpSpMkLst>
            <pc:docMk/>
            <pc:sldMk cId="2871433097" sldId="271"/>
            <ac:grpSpMk id="291" creationId="{6CA29D7F-55BF-165E-F300-CC9BCED83137}"/>
          </ac:grpSpMkLst>
        </pc:grpChg>
        <pc:grpChg chg="del mod">
          <ac:chgData name="Michael Kuniega" userId="999f7fd1-0dc3-4cba-81fd-6a42a8d75a98" providerId="ADAL" clId="{CC9C736C-8E4F-4ED5-BC45-1A84B912B24C}" dt="2023-01-03T02:32:57.293" v="1104"/>
          <ac:grpSpMkLst>
            <pc:docMk/>
            <pc:sldMk cId="2871433097" sldId="271"/>
            <ac:grpSpMk id="295" creationId="{BE187617-E622-B2AA-8278-FE7369F69D91}"/>
          </ac:grpSpMkLst>
        </pc:grpChg>
        <pc:grpChg chg="del mod">
          <ac:chgData name="Michael Kuniega" userId="999f7fd1-0dc3-4cba-81fd-6a42a8d75a98" providerId="ADAL" clId="{CC9C736C-8E4F-4ED5-BC45-1A84B912B24C}" dt="2023-01-03T02:32:57.293" v="1104"/>
          <ac:grpSpMkLst>
            <pc:docMk/>
            <pc:sldMk cId="2871433097" sldId="271"/>
            <ac:grpSpMk id="302" creationId="{79909011-7D84-7E0F-7107-C07D097BB933}"/>
          </ac:grpSpMkLst>
        </pc:grpChg>
        <pc:grpChg chg="mod">
          <ac:chgData name="Michael Kuniega" userId="999f7fd1-0dc3-4cba-81fd-6a42a8d75a98" providerId="ADAL" clId="{CC9C736C-8E4F-4ED5-BC45-1A84B912B24C}" dt="2023-01-03T02:32:57.293" v="1104"/>
          <ac:grpSpMkLst>
            <pc:docMk/>
            <pc:sldMk cId="2871433097" sldId="271"/>
            <ac:grpSpMk id="303" creationId="{7A043DF5-9876-6F51-EA0A-1508B934EB1C}"/>
          </ac:grpSpMkLst>
        </pc:grpChg>
        <pc:grpChg chg="mod">
          <ac:chgData name="Michael Kuniega" userId="999f7fd1-0dc3-4cba-81fd-6a42a8d75a98" providerId="ADAL" clId="{CC9C736C-8E4F-4ED5-BC45-1A84B912B24C}" dt="2023-01-03T02:33:02.060" v="1109"/>
          <ac:grpSpMkLst>
            <pc:docMk/>
            <pc:sldMk cId="2871433097" sldId="271"/>
            <ac:grpSpMk id="308" creationId="{034DFB69-95B6-BCF1-5D99-50424145975C}"/>
          </ac:grpSpMkLst>
        </pc:grpChg>
        <pc:grpChg chg="del mod">
          <ac:chgData name="Michael Kuniega" userId="999f7fd1-0dc3-4cba-81fd-6a42a8d75a98" providerId="ADAL" clId="{CC9C736C-8E4F-4ED5-BC45-1A84B912B24C}" dt="2023-01-03T02:33:12.638" v="1123"/>
          <ac:grpSpMkLst>
            <pc:docMk/>
            <pc:sldMk cId="2871433097" sldId="271"/>
            <ac:grpSpMk id="317" creationId="{865B2E93-3A3A-28B3-1E93-D8BD50239D80}"/>
          </ac:grpSpMkLst>
        </pc:grpChg>
        <pc:grpChg chg="del mod">
          <ac:chgData name="Michael Kuniega" userId="999f7fd1-0dc3-4cba-81fd-6a42a8d75a98" providerId="ADAL" clId="{CC9C736C-8E4F-4ED5-BC45-1A84B912B24C}" dt="2023-01-03T02:33:12.638" v="1123"/>
          <ac:grpSpMkLst>
            <pc:docMk/>
            <pc:sldMk cId="2871433097" sldId="271"/>
            <ac:grpSpMk id="318" creationId="{F4DB45A7-968C-1561-F70D-8C0FAD928AFB}"/>
          </ac:grpSpMkLst>
        </pc:grpChg>
        <pc:grpChg chg="del mod">
          <ac:chgData name="Michael Kuniega" userId="999f7fd1-0dc3-4cba-81fd-6a42a8d75a98" providerId="ADAL" clId="{CC9C736C-8E4F-4ED5-BC45-1A84B912B24C}" dt="2023-01-03T02:33:22.486" v="1143"/>
          <ac:grpSpMkLst>
            <pc:docMk/>
            <pc:sldMk cId="2871433097" sldId="271"/>
            <ac:grpSpMk id="323" creationId="{422332D3-637A-A230-7081-18D5F913DCDD}"/>
          </ac:grpSpMkLst>
        </pc:grpChg>
        <pc:grpChg chg="del mod">
          <ac:chgData name="Michael Kuniega" userId="999f7fd1-0dc3-4cba-81fd-6a42a8d75a98" providerId="ADAL" clId="{CC9C736C-8E4F-4ED5-BC45-1A84B912B24C}" dt="2023-01-03T02:33:24.832" v="1145"/>
          <ac:grpSpMkLst>
            <pc:docMk/>
            <pc:sldMk cId="2871433097" sldId="271"/>
            <ac:grpSpMk id="343" creationId="{73B9317C-9939-6BF1-5F44-28B4C60046A6}"/>
          </ac:grpSpMkLst>
        </pc:grpChg>
        <pc:grpChg chg="del mod">
          <ac:chgData name="Michael Kuniega" userId="999f7fd1-0dc3-4cba-81fd-6a42a8d75a98" providerId="ADAL" clId="{CC9C736C-8E4F-4ED5-BC45-1A84B912B24C}" dt="2023-01-03T02:33:36.253" v="1159"/>
          <ac:grpSpMkLst>
            <pc:docMk/>
            <pc:sldMk cId="2871433097" sldId="271"/>
            <ac:grpSpMk id="345" creationId="{0B25AC4E-25DE-1E51-7C00-099A51381072}"/>
          </ac:grpSpMkLst>
        </pc:grpChg>
        <pc:grpChg chg="del mod">
          <ac:chgData name="Michael Kuniega" userId="999f7fd1-0dc3-4cba-81fd-6a42a8d75a98" providerId="ADAL" clId="{CC9C736C-8E4F-4ED5-BC45-1A84B912B24C}" dt="2023-01-03T02:33:30.006" v="1150"/>
          <ac:grpSpMkLst>
            <pc:docMk/>
            <pc:sldMk cId="2871433097" sldId="271"/>
            <ac:grpSpMk id="348" creationId="{0C115CA7-2A47-4764-EDFB-F82575186E84}"/>
          </ac:grpSpMkLst>
        </pc:grpChg>
        <pc:grpChg chg="del mod">
          <ac:chgData name="Michael Kuniega" userId="999f7fd1-0dc3-4cba-81fd-6a42a8d75a98" providerId="ADAL" clId="{CC9C736C-8E4F-4ED5-BC45-1A84B912B24C}" dt="2023-01-03T02:33:36.253" v="1159"/>
          <ac:grpSpMkLst>
            <pc:docMk/>
            <pc:sldMk cId="2871433097" sldId="271"/>
            <ac:grpSpMk id="350" creationId="{566AA5E8-D85C-CF2D-7F66-0D06F5A73719}"/>
          </ac:grpSpMkLst>
        </pc:grpChg>
        <pc:grpChg chg="del mod">
          <ac:chgData name="Michael Kuniega" userId="999f7fd1-0dc3-4cba-81fd-6a42a8d75a98" providerId="ADAL" clId="{CC9C736C-8E4F-4ED5-BC45-1A84B912B24C}" dt="2023-01-03T02:42:11.214" v="1177"/>
          <ac:grpSpMkLst>
            <pc:docMk/>
            <pc:sldMk cId="2871433097" sldId="271"/>
            <ac:grpSpMk id="359" creationId="{8A190DFD-3FE7-2715-D99A-293816F0288A}"/>
          </ac:grpSpMkLst>
        </pc:grpChg>
        <pc:grpChg chg="del mod">
          <ac:chgData name="Michael Kuniega" userId="999f7fd1-0dc3-4cba-81fd-6a42a8d75a98" providerId="ADAL" clId="{CC9C736C-8E4F-4ED5-BC45-1A84B912B24C}" dt="2023-01-03T02:42:11.214" v="1177"/>
          <ac:grpSpMkLst>
            <pc:docMk/>
            <pc:sldMk cId="2871433097" sldId="271"/>
            <ac:grpSpMk id="360" creationId="{37A1CC55-E44B-5722-6F1E-5F1F071883E5}"/>
          </ac:grpSpMkLst>
        </pc:grpChg>
        <pc:grpChg chg="del mod">
          <ac:chgData name="Michael Kuniega" userId="999f7fd1-0dc3-4cba-81fd-6a42a8d75a98" providerId="ADAL" clId="{CC9C736C-8E4F-4ED5-BC45-1A84B912B24C}" dt="2023-01-03T02:41:40.647" v="1170"/>
          <ac:grpSpMkLst>
            <pc:docMk/>
            <pc:sldMk cId="2871433097" sldId="271"/>
            <ac:grpSpMk id="364" creationId="{9CCA5653-1529-5C5F-089E-D98445165644}"/>
          </ac:grpSpMkLst>
        </pc:grpChg>
        <pc:grpChg chg="del mod">
          <ac:chgData name="Michael Kuniega" userId="999f7fd1-0dc3-4cba-81fd-6a42a8d75a98" providerId="ADAL" clId="{CC9C736C-8E4F-4ED5-BC45-1A84B912B24C}" dt="2023-01-03T02:41:41.714" v="1172"/>
          <ac:grpSpMkLst>
            <pc:docMk/>
            <pc:sldMk cId="2871433097" sldId="271"/>
            <ac:grpSpMk id="367" creationId="{CCC75322-198C-64C7-F638-0644DC8F2B7A}"/>
          </ac:grpSpMkLst>
        </pc:grpChg>
        <pc:grpChg chg="mod">
          <ac:chgData name="Michael Kuniega" userId="999f7fd1-0dc3-4cba-81fd-6a42a8d75a98" providerId="ADAL" clId="{CC9C736C-8E4F-4ED5-BC45-1A84B912B24C}" dt="2023-01-03T02:41:41.714" v="1172"/>
          <ac:grpSpMkLst>
            <pc:docMk/>
            <pc:sldMk cId="2871433097" sldId="271"/>
            <ac:grpSpMk id="369" creationId="{C08D801B-48FB-A491-9154-0F8C975195AD}"/>
          </ac:grpSpMkLst>
        </pc:grpChg>
        <pc:grpChg chg="mod">
          <ac:chgData name="Michael Kuniega" userId="999f7fd1-0dc3-4cba-81fd-6a42a8d75a98" providerId="ADAL" clId="{CC9C736C-8E4F-4ED5-BC45-1A84B912B24C}" dt="2023-01-03T02:42:11.214" v="1177"/>
          <ac:grpSpMkLst>
            <pc:docMk/>
            <pc:sldMk cId="2871433097" sldId="271"/>
            <ac:grpSpMk id="374" creationId="{6868D793-B767-7962-B155-5DBCFEC17823}"/>
          </ac:grpSpMkLst>
        </pc:grpChg>
        <pc:inkChg chg="add del mod">
          <ac:chgData name="Michael Kuniega" userId="999f7fd1-0dc3-4cba-81fd-6a42a8d75a98" providerId="ADAL" clId="{CC9C736C-8E4F-4ED5-BC45-1A84B912B24C}" dt="2023-01-03T02:00:39.854" v="724"/>
          <ac:inkMkLst>
            <pc:docMk/>
            <pc:sldMk cId="2871433097" sldId="271"/>
            <ac:inkMk id="2" creationId="{CCDE5D39-C55A-B0D0-D3C8-69AEF7D24948}"/>
          </ac:inkMkLst>
        </pc:inkChg>
        <pc:inkChg chg="add del mod">
          <ac:chgData name="Michael Kuniega" userId="999f7fd1-0dc3-4cba-81fd-6a42a8d75a98" providerId="ADAL" clId="{CC9C736C-8E4F-4ED5-BC45-1A84B912B24C}" dt="2023-01-03T02:00:39.854" v="708"/>
          <ac:inkMkLst>
            <pc:docMk/>
            <pc:sldMk cId="2871433097" sldId="271"/>
            <ac:inkMk id="3" creationId="{045BCFB8-CDF5-5E4F-0220-24D850084740}"/>
          </ac:inkMkLst>
        </pc:inkChg>
        <pc:inkChg chg="add del mod">
          <ac:chgData name="Michael Kuniega" userId="999f7fd1-0dc3-4cba-81fd-6a42a8d75a98" providerId="ADAL" clId="{CC9C736C-8E4F-4ED5-BC45-1A84B912B24C}" dt="2023-01-03T02:00:39.854" v="719"/>
          <ac:inkMkLst>
            <pc:docMk/>
            <pc:sldMk cId="2871433097" sldId="271"/>
            <ac:inkMk id="4" creationId="{D2E8E836-558F-58B9-8D96-92B331EF2C84}"/>
          </ac:inkMkLst>
        </pc:inkChg>
        <pc:inkChg chg="add del mod">
          <ac:chgData name="Michael Kuniega" userId="999f7fd1-0dc3-4cba-81fd-6a42a8d75a98" providerId="ADAL" clId="{CC9C736C-8E4F-4ED5-BC45-1A84B912B24C}" dt="2023-01-03T02:00:39.854" v="715"/>
          <ac:inkMkLst>
            <pc:docMk/>
            <pc:sldMk cId="2871433097" sldId="271"/>
            <ac:inkMk id="8" creationId="{109AB1FD-95E0-1D6E-D397-499E94E3528A}"/>
          </ac:inkMkLst>
        </pc:inkChg>
        <pc:inkChg chg="add del mod">
          <ac:chgData name="Michael Kuniega" userId="999f7fd1-0dc3-4cba-81fd-6a42a8d75a98" providerId="ADAL" clId="{CC9C736C-8E4F-4ED5-BC45-1A84B912B24C}" dt="2023-01-03T02:00:39.854" v="699"/>
          <ac:inkMkLst>
            <pc:docMk/>
            <pc:sldMk cId="2871433097" sldId="271"/>
            <ac:inkMk id="9" creationId="{B36F0FCE-04CB-5518-F2EF-83500DEEF67E}"/>
          </ac:inkMkLst>
        </pc:inkChg>
        <pc:inkChg chg="add del mod">
          <ac:chgData name="Michael Kuniega" userId="999f7fd1-0dc3-4cba-81fd-6a42a8d75a98" providerId="ADAL" clId="{CC9C736C-8E4F-4ED5-BC45-1A84B912B24C}" dt="2023-01-03T02:00:39.854" v="714"/>
          <ac:inkMkLst>
            <pc:docMk/>
            <pc:sldMk cId="2871433097" sldId="271"/>
            <ac:inkMk id="11" creationId="{AA77611B-1092-FB41-BA66-A9BF5B48400B}"/>
          </ac:inkMkLst>
        </pc:inkChg>
        <pc:inkChg chg="add del mod">
          <ac:chgData name="Michael Kuniega" userId="999f7fd1-0dc3-4cba-81fd-6a42a8d75a98" providerId="ADAL" clId="{CC9C736C-8E4F-4ED5-BC45-1A84B912B24C}" dt="2023-01-03T02:00:39.854" v="695"/>
          <ac:inkMkLst>
            <pc:docMk/>
            <pc:sldMk cId="2871433097" sldId="271"/>
            <ac:inkMk id="12" creationId="{BC13F8B8-0442-A292-8FC5-55A579B1AE70}"/>
          </ac:inkMkLst>
        </pc:inkChg>
        <pc:inkChg chg="add del mod">
          <ac:chgData name="Michael Kuniega" userId="999f7fd1-0dc3-4cba-81fd-6a42a8d75a98" providerId="ADAL" clId="{CC9C736C-8E4F-4ED5-BC45-1A84B912B24C}" dt="2023-01-03T02:00:39.854" v="697"/>
          <ac:inkMkLst>
            <pc:docMk/>
            <pc:sldMk cId="2871433097" sldId="271"/>
            <ac:inkMk id="13" creationId="{6DE2C0B9-CC2A-42CB-0A22-57C08CCF2D7B}"/>
          </ac:inkMkLst>
        </pc:inkChg>
        <pc:inkChg chg="add del mod">
          <ac:chgData name="Michael Kuniega" userId="999f7fd1-0dc3-4cba-81fd-6a42a8d75a98" providerId="ADAL" clId="{CC9C736C-8E4F-4ED5-BC45-1A84B912B24C}" dt="2023-01-03T02:00:39.854" v="720"/>
          <ac:inkMkLst>
            <pc:docMk/>
            <pc:sldMk cId="2871433097" sldId="271"/>
            <ac:inkMk id="14" creationId="{6B90C05A-7806-10D2-ED76-4B4E2589FCB3}"/>
          </ac:inkMkLst>
        </pc:inkChg>
        <pc:inkChg chg="add del mod">
          <ac:chgData name="Michael Kuniega" userId="999f7fd1-0dc3-4cba-81fd-6a42a8d75a98" providerId="ADAL" clId="{CC9C736C-8E4F-4ED5-BC45-1A84B912B24C}" dt="2023-01-03T02:00:39.854" v="711"/>
          <ac:inkMkLst>
            <pc:docMk/>
            <pc:sldMk cId="2871433097" sldId="271"/>
            <ac:inkMk id="15" creationId="{57C4C7B7-D2C6-0572-FE1C-4C55085DF7A4}"/>
          </ac:inkMkLst>
        </pc:inkChg>
        <pc:inkChg chg="add del mod">
          <ac:chgData name="Michael Kuniega" userId="999f7fd1-0dc3-4cba-81fd-6a42a8d75a98" providerId="ADAL" clId="{CC9C736C-8E4F-4ED5-BC45-1A84B912B24C}" dt="2023-01-03T02:00:39.854" v="723"/>
          <ac:inkMkLst>
            <pc:docMk/>
            <pc:sldMk cId="2871433097" sldId="271"/>
            <ac:inkMk id="16" creationId="{7CF6DD47-1156-68D4-C308-4C4A8FA6F53B}"/>
          </ac:inkMkLst>
        </pc:inkChg>
        <pc:inkChg chg="add del mod">
          <ac:chgData name="Michael Kuniega" userId="999f7fd1-0dc3-4cba-81fd-6a42a8d75a98" providerId="ADAL" clId="{CC9C736C-8E4F-4ED5-BC45-1A84B912B24C}" dt="2023-01-03T02:00:39.854" v="712"/>
          <ac:inkMkLst>
            <pc:docMk/>
            <pc:sldMk cId="2871433097" sldId="271"/>
            <ac:inkMk id="17" creationId="{78D72671-C3B6-8EED-1C69-7C7F619B7205}"/>
          </ac:inkMkLst>
        </pc:inkChg>
        <pc:inkChg chg="add del mod">
          <ac:chgData name="Michael Kuniega" userId="999f7fd1-0dc3-4cba-81fd-6a42a8d75a98" providerId="ADAL" clId="{CC9C736C-8E4F-4ED5-BC45-1A84B912B24C}" dt="2023-01-03T02:00:39.854" v="717"/>
          <ac:inkMkLst>
            <pc:docMk/>
            <pc:sldMk cId="2871433097" sldId="271"/>
            <ac:inkMk id="18" creationId="{A9A775DE-1767-4C24-5289-09742F5D8A8F}"/>
          </ac:inkMkLst>
        </pc:inkChg>
        <pc:inkChg chg="add del mod">
          <ac:chgData name="Michael Kuniega" userId="999f7fd1-0dc3-4cba-81fd-6a42a8d75a98" providerId="ADAL" clId="{CC9C736C-8E4F-4ED5-BC45-1A84B912B24C}" dt="2023-01-03T02:00:39.854" v="709"/>
          <ac:inkMkLst>
            <pc:docMk/>
            <pc:sldMk cId="2871433097" sldId="271"/>
            <ac:inkMk id="21" creationId="{774634A1-3F8E-4D29-3CD0-E32665D70890}"/>
          </ac:inkMkLst>
        </pc:inkChg>
        <pc:inkChg chg="add del mod">
          <ac:chgData name="Michael Kuniega" userId="999f7fd1-0dc3-4cba-81fd-6a42a8d75a98" providerId="ADAL" clId="{CC9C736C-8E4F-4ED5-BC45-1A84B912B24C}" dt="2023-01-03T02:00:39.854" v="722"/>
          <ac:inkMkLst>
            <pc:docMk/>
            <pc:sldMk cId="2871433097" sldId="271"/>
            <ac:inkMk id="23" creationId="{30566A21-6A69-F00B-E578-538C4F67EF0C}"/>
          </ac:inkMkLst>
        </pc:inkChg>
        <pc:inkChg chg="add del mod">
          <ac:chgData name="Michael Kuniega" userId="999f7fd1-0dc3-4cba-81fd-6a42a8d75a98" providerId="ADAL" clId="{CC9C736C-8E4F-4ED5-BC45-1A84B912B24C}" dt="2023-01-03T02:00:39.854" v="713"/>
          <ac:inkMkLst>
            <pc:docMk/>
            <pc:sldMk cId="2871433097" sldId="271"/>
            <ac:inkMk id="24" creationId="{D1FCDD1C-B21D-0211-1735-535AA33793C0}"/>
          </ac:inkMkLst>
        </pc:inkChg>
        <pc:inkChg chg="add del mod">
          <ac:chgData name="Michael Kuniega" userId="999f7fd1-0dc3-4cba-81fd-6a42a8d75a98" providerId="ADAL" clId="{CC9C736C-8E4F-4ED5-BC45-1A84B912B24C}" dt="2023-01-03T02:00:39.854" v="721"/>
          <ac:inkMkLst>
            <pc:docMk/>
            <pc:sldMk cId="2871433097" sldId="271"/>
            <ac:inkMk id="25" creationId="{564E54CC-BA68-A24E-8300-0B3D35068CF2}"/>
          </ac:inkMkLst>
        </pc:inkChg>
        <pc:inkChg chg="add del mod">
          <ac:chgData name="Michael Kuniega" userId="999f7fd1-0dc3-4cba-81fd-6a42a8d75a98" providerId="ADAL" clId="{CC9C736C-8E4F-4ED5-BC45-1A84B912B24C}" dt="2023-01-03T02:00:39.854" v="698"/>
          <ac:inkMkLst>
            <pc:docMk/>
            <pc:sldMk cId="2871433097" sldId="271"/>
            <ac:inkMk id="26" creationId="{AC1C4B79-F55F-CBFC-C7D7-698BF1C39DF1}"/>
          </ac:inkMkLst>
        </pc:inkChg>
        <pc:inkChg chg="add del mod">
          <ac:chgData name="Michael Kuniega" userId="999f7fd1-0dc3-4cba-81fd-6a42a8d75a98" providerId="ADAL" clId="{CC9C736C-8E4F-4ED5-BC45-1A84B912B24C}" dt="2023-01-03T02:00:39.854" v="716"/>
          <ac:inkMkLst>
            <pc:docMk/>
            <pc:sldMk cId="2871433097" sldId="271"/>
            <ac:inkMk id="27" creationId="{89CCF9D9-F7DA-DE68-5A2B-2506C9D908EB}"/>
          </ac:inkMkLst>
        </pc:inkChg>
        <pc:inkChg chg="add del mod">
          <ac:chgData name="Michael Kuniega" userId="999f7fd1-0dc3-4cba-81fd-6a42a8d75a98" providerId="ADAL" clId="{CC9C736C-8E4F-4ED5-BC45-1A84B912B24C}" dt="2023-01-03T02:00:39.854" v="702"/>
          <ac:inkMkLst>
            <pc:docMk/>
            <pc:sldMk cId="2871433097" sldId="271"/>
            <ac:inkMk id="28" creationId="{4F9F8384-147A-1552-2E82-3DC1070681DF}"/>
          </ac:inkMkLst>
        </pc:inkChg>
        <pc:inkChg chg="add del mod">
          <ac:chgData name="Michael Kuniega" userId="999f7fd1-0dc3-4cba-81fd-6a42a8d75a98" providerId="ADAL" clId="{CC9C736C-8E4F-4ED5-BC45-1A84B912B24C}" dt="2023-01-03T02:00:39.854" v="710"/>
          <ac:inkMkLst>
            <pc:docMk/>
            <pc:sldMk cId="2871433097" sldId="271"/>
            <ac:inkMk id="29" creationId="{1649EAE7-B40E-3124-DB73-71A87DDE78CA}"/>
          </ac:inkMkLst>
        </pc:inkChg>
        <pc:inkChg chg="add del mod">
          <ac:chgData name="Michael Kuniega" userId="999f7fd1-0dc3-4cba-81fd-6a42a8d75a98" providerId="ADAL" clId="{CC9C736C-8E4F-4ED5-BC45-1A84B912B24C}" dt="2023-01-03T02:00:39.854" v="696"/>
          <ac:inkMkLst>
            <pc:docMk/>
            <pc:sldMk cId="2871433097" sldId="271"/>
            <ac:inkMk id="30" creationId="{D84F8939-C4B2-40CF-1BA2-5662BAB95CA7}"/>
          </ac:inkMkLst>
        </pc:inkChg>
        <pc:inkChg chg="add del mod">
          <ac:chgData name="Michael Kuniega" userId="999f7fd1-0dc3-4cba-81fd-6a42a8d75a98" providerId="ADAL" clId="{CC9C736C-8E4F-4ED5-BC45-1A84B912B24C}" dt="2023-01-03T02:00:39.854" v="694"/>
          <ac:inkMkLst>
            <pc:docMk/>
            <pc:sldMk cId="2871433097" sldId="271"/>
            <ac:inkMk id="31" creationId="{27E20121-8FE8-5F2E-8655-D5D6BE509690}"/>
          </ac:inkMkLst>
        </pc:inkChg>
        <pc:inkChg chg="add del mod">
          <ac:chgData name="Michael Kuniega" userId="999f7fd1-0dc3-4cba-81fd-6a42a8d75a98" providerId="ADAL" clId="{CC9C736C-8E4F-4ED5-BC45-1A84B912B24C}" dt="2023-01-03T02:00:39.854" v="707"/>
          <ac:inkMkLst>
            <pc:docMk/>
            <pc:sldMk cId="2871433097" sldId="271"/>
            <ac:inkMk id="32" creationId="{DD0C8183-43B3-2A9B-647A-B661151DD339}"/>
          </ac:inkMkLst>
        </pc:inkChg>
        <pc:inkChg chg="add del mod">
          <ac:chgData name="Michael Kuniega" userId="999f7fd1-0dc3-4cba-81fd-6a42a8d75a98" providerId="ADAL" clId="{CC9C736C-8E4F-4ED5-BC45-1A84B912B24C}" dt="2023-01-03T02:00:39.854" v="705"/>
          <ac:inkMkLst>
            <pc:docMk/>
            <pc:sldMk cId="2871433097" sldId="271"/>
            <ac:inkMk id="33" creationId="{D9324AF4-E31B-78C5-EEE5-3F279550068B}"/>
          </ac:inkMkLst>
        </pc:inkChg>
        <pc:inkChg chg="add del mod">
          <ac:chgData name="Michael Kuniega" userId="999f7fd1-0dc3-4cba-81fd-6a42a8d75a98" providerId="ADAL" clId="{CC9C736C-8E4F-4ED5-BC45-1A84B912B24C}" dt="2023-01-03T02:00:39.854" v="701"/>
          <ac:inkMkLst>
            <pc:docMk/>
            <pc:sldMk cId="2871433097" sldId="271"/>
            <ac:inkMk id="34" creationId="{EDC0D9D3-EA84-AD46-9AF1-10B4B3AF5314}"/>
          </ac:inkMkLst>
        </pc:inkChg>
        <pc:inkChg chg="add del mod">
          <ac:chgData name="Michael Kuniega" userId="999f7fd1-0dc3-4cba-81fd-6a42a8d75a98" providerId="ADAL" clId="{CC9C736C-8E4F-4ED5-BC45-1A84B912B24C}" dt="2023-01-03T02:00:39.854" v="700"/>
          <ac:inkMkLst>
            <pc:docMk/>
            <pc:sldMk cId="2871433097" sldId="271"/>
            <ac:inkMk id="35" creationId="{9494F834-5318-4A45-EE39-A41DD67B8E52}"/>
          </ac:inkMkLst>
        </pc:inkChg>
        <pc:inkChg chg="add del">
          <ac:chgData name="Michael Kuniega" userId="999f7fd1-0dc3-4cba-81fd-6a42a8d75a98" providerId="ADAL" clId="{CC9C736C-8E4F-4ED5-BC45-1A84B912B24C}" dt="2023-01-03T02:00:39.854" v="706"/>
          <ac:inkMkLst>
            <pc:docMk/>
            <pc:sldMk cId="2871433097" sldId="271"/>
            <ac:inkMk id="37" creationId="{56F70FBE-4607-2399-F306-9EF0690EE9F9}"/>
          </ac:inkMkLst>
        </pc:inkChg>
        <pc:inkChg chg="add del">
          <ac:chgData name="Michael Kuniega" userId="999f7fd1-0dc3-4cba-81fd-6a42a8d75a98" providerId="ADAL" clId="{CC9C736C-8E4F-4ED5-BC45-1A84B912B24C}" dt="2023-01-03T02:00:39.854" v="703"/>
          <ac:inkMkLst>
            <pc:docMk/>
            <pc:sldMk cId="2871433097" sldId="271"/>
            <ac:inkMk id="38" creationId="{C8D89DA8-B573-1548-2E50-8404AAF0BEF0}"/>
          </ac:inkMkLst>
        </pc:inkChg>
        <pc:inkChg chg="add del">
          <ac:chgData name="Michael Kuniega" userId="999f7fd1-0dc3-4cba-81fd-6a42a8d75a98" providerId="ADAL" clId="{CC9C736C-8E4F-4ED5-BC45-1A84B912B24C}" dt="2023-01-03T02:00:39.854" v="718"/>
          <ac:inkMkLst>
            <pc:docMk/>
            <pc:sldMk cId="2871433097" sldId="271"/>
            <ac:inkMk id="39" creationId="{D2A9F941-16DF-7796-2206-E0ABE83D9613}"/>
          </ac:inkMkLst>
        </pc:inkChg>
        <pc:inkChg chg="add del">
          <ac:chgData name="Michael Kuniega" userId="999f7fd1-0dc3-4cba-81fd-6a42a8d75a98" providerId="ADAL" clId="{CC9C736C-8E4F-4ED5-BC45-1A84B912B24C}" dt="2023-01-03T02:00:39.854" v="704"/>
          <ac:inkMkLst>
            <pc:docMk/>
            <pc:sldMk cId="2871433097" sldId="271"/>
            <ac:inkMk id="40" creationId="{8FCEC999-FBC0-91D4-C178-97061F12F709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1" creationId="{9376A993-5777-F075-9CFA-C3AEC7969D90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2" creationId="{2A811BC3-63A9-7285-3E1B-D0601C73D44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3" creationId="{0DBA0991-4EBA-4370-433A-B21AB9B76041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5" creationId="{916ABA8B-9D55-FD27-7AF8-DB7FD8F3C3C6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6" creationId="{4A307318-0FF4-5EC9-63F0-C47CDDA1C57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7" creationId="{7F11125A-AB19-85C5-EE3C-9CE529B2A1A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8" creationId="{DA62445A-FF7A-182F-ED17-E5289C37C71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49" creationId="{18E79E99-23B5-3795-460B-ADCE25512F4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51" creationId="{D53FD590-1F7A-D24C-5FC7-BD9E0EBC018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52" creationId="{5BEC2AC2-2228-1A92-EDA3-DCBC5E3E17C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54" creationId="{66B23AE7-F81B-46E7-9B6C-263D25CA5FA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55" creationId="{1F76418E-70BB-B6C9-793E-21BCB6278B0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56" creationId="{166309A1-A8ED-9459-7292-59737395751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57" creationId="{221ADC24-9513-0C35-2AF0-D6ED805E5F56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59" creationId="{A59A2C92-6089-CEA4-6C4A-9FBCFC597D8B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0" creationId="{D7D16117-1DFC-3A4C-EF5B-A7AD3051C4A6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1" creationId="{18FCF828-0995-CB85-4067-DD60FAA2634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3" creationId="{6CD44741-DF4C-8616-91EC-272158E8943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4" creationId="{CCCE78BB-CB67-B42B-6B17-203B9BF15ED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5" creationId="{3AD5DB71-07F1-DAA4-C20A-2064FAFEB2E5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6" creationId="{E6A63A5F-EB66-CDB2-2ACF-DF3E05C4C20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7" creationId="{0EAC3752-54B2-396C-CA11-16BBB6593E5B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8" creationId="{1C017561-B85C-9CEA-1371-3BE0ED5A72B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69" creationId="{77CDF708-172B-5FA9-8DDA-076A2654472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0" creationId="{828F589F-E07C-57ED-9864-63BA8FAF383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1" creationId="{14BC332D-5040-9C70-6506-818BEC87DED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2" creationId="{05F28CDB-E3E3-0F17-E46D-4B8E0A29E05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3" creationId="{19F98B71-A59D-293D-BF7F-E122512D5951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4" creationId="{84BA22AD-8406-B14A-165A-D7231095CD07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5" creationId="{A43CAC45-751B-6F71-3816-E08AB20315D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7" creationId="{FE2F13FA-B9BA-D3A0-80AC-BB4A74852E7B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8" creationId="{AB4F14C3-FBB9-40A9-F514-6EC9408947F0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79" creationId="{4F462BF9-E2B2-2194-09B4-0A7B1E7BFD20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0" creationId="{6AB5683E-A364-6A13-E393-68B72A3B1F4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1" creationId="{15403F70-42A1-86E2-20A2-D56EDEF2D9D5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2" creationId="{BBCAB813-A9A8-BD75-2438-2C6628CB4A3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3" creationId="{68CA7105-48CF-869B-5DAD-AC61238C1BE7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4" creationId="{14BEEE1F-586F-0BFD-789B-D956A242209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5" creationId="{F4C8F509-DCB2-8E64-C575-BC9AC1657A0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6" creationId="{B0EAFC2F-5E76-AD4D-647E-802ABE48DDB7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7" creationId="{42CDE46A-93A0-404A-BC95-E98960F12ED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88" creationId="{CB576DA5-40E9-86A7-9E88-44F5A487C3F9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0" creationId="{91FA46C6-BEFF-68C0-08C4-EE6A470CE9B0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1" creationId="{3EF10061-E085-989B-B043-A4C43C29BCC9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2" creationId="{017DC3BC-71C5-5505-2152-E15575496A9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3" creationId="{DC4BFC2D-B589-17CB-F221-E7268AABBEB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4" creationId="{01303476-BBDE-2420-D1EB-EE89BBE7CAD1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5" creationId="{BB3E7065-2E82-A560-5563-8B4DBE7F7F6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6" creationId="{336A8146-3EBD-8326-7F02-47DB0E7B4EC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7" creationId="{F04989E8-FE20-8958-9C38-51F53AF856B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8" creationId="{27AEBEBE-5A76-135A-5E1E-32D5FEE738A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99" creationId="{6804E0D0-9358-74EE-BD1A-3B22954B40F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0" creationId="{2E939A3E-230E-DA0E-5084-7A39D893334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1" creationId="{ADD1D658-FC01-ED69-304D-8FB3169C7CB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2" creationId="{213BE455-4600-C18E-F3DA-A92F4310787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3" creationId="{8AEC8BF6-F2AF-206D-94EF-F9EDB280A021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4" creationId="{92C851EB-04A3-964A-490A-1F950346C70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5" creationId="{FA4687D6-A6F8-6BCC-D9CE-BF858F2AFF7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6" creationId="{6A839D4A-27BB-5146-25CB-7CC228F3873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7" creationId="{2884B7D3-03BF-7F94-8086-2E616D95AAA9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8" creationId="{3993FCFD-2C7B-454C-F378-4A2CF02BEA0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09" creationId="{A8C8A1D2-20CB-C78C-5E73-C6CBFD4AFC6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10" creationId="{6C564325-0068-AD1A-BA26-3A0878A9E906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11" creationId="{9B3FAA01-E2FE-A1DB-C097-A874D162201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13" creationId="{3ED102DC-BA47-F45C-C4E1-4D2EA8A428D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17" creationId="{25B25A75-F8E8-1B18-1DE9-E646DAC47BC1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18" creationId="{61C80094-C41E-97CB-9436-775646C3C63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19" creationId="{93DCEE6E-AE22-B5A6-38D2-96D60759FEC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0" creationId="{0B286779-1AF7-5540-BA34-660C95AD73C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1" creationId="{0449D143-73ED-7207-9328-428FDF6065E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2" creationId="{CB075951-029F-E8C5-04D9-806171D0D465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3" creationId="{7C764CC2-BFF2-7FE2-9306-9854398DCBE3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4" creationId="{5717044E-ACCE-7DDF-8D8F-791BDD2BD84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5" creationId="{82727243-384B-7E92-B7A1-D9FE4E58B68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6" creationId="{852AEB5E-0837-0656-8477-6361FAE4DBD0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7" creationId="{4832C168-9A04-6E06-D6E1-054553827B2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8" creationId="{20F2642F-CD04-E14D-FB96-29998BF8AB3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29" creationId="{3185F149-F803-3FBD-0EC5-D32BAD055756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0" creationId="{D5915B28-E778-15C0-38E7-6A52A9EEEF5B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2" creationId="{6C61433F-1E72-2F88-6EF2-79AB925E9CC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3" creationId="{0E08ED8A-DDE7-5027-C2DB-FFC6E9931DF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5" creationId="{F4F629BB-F2C4-64D3-6E46-6AC292789EF0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6" creationId="{2C20EFE5-D89A-683E-B55F-77C6676399C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7" creationId="{023F2B1A-4891-529F-D555-26599258B4D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8" creationId="{7A4C5876-0D8C-092F-4007-C77B43B5F05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39" creationId="{F2EF388F-AA80-CE91-24B1-56C92A85BEE1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40" creationId="{6B0C1F26-5916-1954-24DC-02B96EA60E16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41" creationId="{FCD23CD7-99BF-516F-04C5-C803D9C64D5B}"/>
          </ac:inkMkLst>
        </pc:inkChg>
        <pc:inkChg chg="add del mod">
          <ac:chgData name="Michael Kuniega" userId="999f7fd1-0dc3-4cba-81fd-6a42a8d75a98" providerId="ADAL" clId="{CC9C736C-8E4F-4ED5-BC45-1A84B912B24C}" dt="2023-01-03T02:14:57.880" v="933"/>
          <ac:inkMkLst>
            <pc:docMk/>
            <pc:sldMk cId="2871433097" sldId="271"/>
            <ac:inkMk id="142" creationId="{96274D35-24C5-4602-5E80-6583C4B3A6D5}"/>
          </ac:inkMkLst>
        </pc:inkChg>
        <pc:inkChg chg="add del mod">
          <ac:chgData name="Michael Kuniega" userId="999f7fd1-0dc3-4cba-81fd-6a42a8d75a98" providerId="ADAL" clId="{CC9C736C-8E4F-4ED5-BC45-1A84B912B24C}" dt="2023-01-03T02:14:57.880" v="931"/>
          <ac:inkMkLst>
            <pc:docMk/>
            <pc:sldMk cId="2871433097" sldId="271"/>
            <ac:inkMk id="143" creationId="{08B56C69-B3FE-01EA-B365-DFB6E5871850}"/>
          </ac:inkMkLst>
        </pc:inkChg>
        <pc:inkChg chg="add del mod">
          <ac:chgData name="Michael Kuniega" userId="999f7fd1-0dc3-4cba-81fd-6a42a8d75a98" providerId="ADAL" clId="{CC9C736C-8E4F-4ED5-BC45-1A84B912B24C}" dt="2023-01-03T02:14:57.880" v="932"/>
          <ac:inkMkLst>
            <pc:docMk/>
            <pc:sldMk cId="2871433097" sldId="271"/>
            <ac:inkMk id="145" creationId="{42AAEC1B-FBE7-D306-ACEA-510094A80E77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47" creationId="{0EBD0F82-3A5A-C750-D4F0-0FEA2F8EBD6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48" creationId="{319E008F-1D75-29C4-F3E6-CBBDD44C710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0" creationId="{F38C38FD-D258-3FA2-8C46-2B661848D95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1" creationId="{ADE58D0D-443E-7681-9C0B-BDC2D6D8F8C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2" creationId="{B6AB29BF-174B-B4C0-4B9C-2A23A450688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3" creationId="{08032C77-4E6D-D499-0CCA-A01882FB1C7F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5" creationId="{A61894EA-D034-7078-7976-05B901871070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6" creationId="{9F407BE0-F2B0-8F5D-ACE0-A68DC2A6BA2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7" creationId="{5866DDDF-4FCD-7C91-E4B3-6DA580E74709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8" creationId="{F514E873-0237-D8F9-B2F2-B4CF392AF4D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59" creationId="{D1BCE45A-3A1B-3CE8-61AB-12F973C8FEFE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0" creationId="{905F061E-7883-E655-4223-1DF6FDDBE2B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1" creationId="{2F4C7E75-BC45-7BF9-4D32-A86B0FA249BC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2" creationId="{65ED215D-ECA2-A23D-8CB6-3056A5B1DC51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3" creationId="{A2BFFEC1-99FB-3083-5C5B-6F35FE52E50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6" creationId="{DDB8AE03-111D-FFCC-E334-035F121A896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7" creationId="{D85F4143-8442-03D5-465E-66115C572E07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8" creationId="{37893C1C-7614-3112-9ECF-0E5DEE4F2D0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69" creationId="{55D699FF-2A79-4C50-AA9D-2C9598B8042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0" creationId="{5F936735-1CE6-B050-2D89-D9862091A11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1" creationId="{DF83D7C6-3732-70CE-3F84-5A3E9298BAFD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3" creationId="{E04100A3-4192-9AD2-9B2E-D16E29E608C5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4" creationId="{E5BD083D-9689-B124-4750-D931EE755E9B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5" creationId="{13FA98B9-7C96-859B-737E-AD9E649767F9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7" creationId="{33A202E7-4837-0424-E4CA-3C2A2DA7F6D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8" creationId="{B00EEB14-E1C8-B936-7E17-53DC0DD89266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79" creationId="{C16E18C5-9C2F-9449-29F3-15B307541B7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80" creationId="{AC04E079-6B7B-9F41-932D-FC1A38881F44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82" creationId="{18CBE2B5-58DB-4ECE-9CB4-8BA8355A0ADC}"/>
          </ac:inkMkLst>
        </pc:inkChg>
        <pc:inkChg chg="add del">
          <ac:chgData name="Michael Kuniega" userId="999f7fd1-0dc3-4cba-81fd-6a42a8d75a98" providerId="ADAL" clId="{CC9C736C-8E4F-4ED5-BC45-1A84B912B24C}" dt="2023-01-03T02:23:42.315" v="980"/>
          <ac:inkMkLst>
            <pc:docMk/>
            <pc:sldMk cId="2871433097" sldId="271"/>
            <ac:inkMk id="184" creationId="{CED53BBF-EF26-2282-24EA-D417E6EF989F}"/>
          </ac:inkMkLst>
        </pc:inkChg>
        <pc:inkChg chg="add del">
          <ac:chgData name="Michael Kuniega" userId="999f7fd1-0dc3-4cba-81fd-6a42a8d75a98" providerId="ADAL" clId="{CC9C736C-8E4F-4ED5-BC45-1A84B912B24C}" dt="2023-01-03T02:23:42.314" v="979"/>
          <ac:inkMkLst>
            <pc:docMk/>
            <pc:sldMk cId="2871433097" sldId="271"/>
            <ac:inkMk id="185" creationId="{53D0A857-C5A4-8797-4A92-92C46716E01D}"/>
          </ac:inkMkLst>
        </pc:inkChg>
        <pc:inkChg chg="add del">
          <ac:chgData name="Michael Kuniega" userId="999f7fd1-0dc3-4cba-81fd-6a42a8d75a98" providerId="ADAL" clId="{CC9C736C-8E4F-4ED5-BC45-1A84B912B24C}" dt="2023-01-03T02:23:47.139" v="982" actId="9405"/>
          <ac:inkMkLst>
            <pc:docMk/>
            <pc:sldMk cId="2871433097" sldId="271"/>
            <ac:inkMk id="187" creationId="{F7CA4487-D9A7-82C3-9DEC-9C6FA1AE90E5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88" creationId="{EA5AD6BE-C669-F545-6F1F-28D1F20F2C83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89" creationId="{72C5002D-3A0F-5335-250D-8216DA5BE498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90" creationId="{071E5B43-3736-F32E-B69E-AFFE1246DEA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92" creationId="{88F504B5-21FF-D4D7-7815-856ACAE0636A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93" creationId="{C71A3C25-ABBD-D0DB-327E-8D3D6D1B7642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95" creationId="{AADA752E-1454-BB1F-5EE7-D30DDE4257AB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96" creationId="{0D84FD79-56AC-05F5-ABF6-38C272574C43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198" creationId="{FECDE46B-A170-BB86-FEEE-D551312EE07B}"/>
          </ac:inkMkLst>
        </pc:inkChg>
        <pc:inkChg chg="add mod">
          <ac:chgData name="Michael Kuniega" userId="999f7fd1-0dc3-4cba-81fd-6a42a8d75a98" providerId="ADAL" clId="{CC9C736C-8E4F-4ED5-BC45-1A84B912B24C}" dt="2023-01-03T02:25:13.659" v="998" actId="14100"/>
          <ac:inkMkLst>
            <pc:docMk/>
            <pc:sldMk cId="2871433097" sldId="271"/>
            <ac:inkMk id="200" creationId="{5F9677D3-A1AA-9348-82DD-1C09B1502993}"/>
          </ac:inkMkLst>
        </pc:inkChg>
        <pc:inkChg chg="add mod">
          <ac:chgData name="Michael Kuniega" userId="999f7fd1-0dc3-4cba-81fd-6a42a8d75a98" providerId="ADAL" clId="{CC9C736C-8E4F-4ED5-BC45-1A84B912B24C}" dt="2023-01-03T02:30:15.318" v="1005"/>
          <ac:inkMkLst>
            <pc:docMk/>
            <pc:sldMk cId="2871433097" sldId="271"/>
            <ac:inkMk id="201" creationId="{5321BFC6-EAFC-60C4-F79A-9759E1F98001}"/>
          </ac:inkMkLst>
        </pc:inkChg>
        <pc:inkChg chg="add mod">
          <ac:chgData name="Michael Kuniega" userId="999f7fd1-0dc3-4cba-81fd-6a42a8d75a98" providerId="ADAL" clId="{CC9C736C-8E4F-4ED5-BC45-1A84B912B24C}" dt="2023-01-03T02:30:15.318" v="1005"/>
          <ac:inkMkLst>
            <pc:docMk/>
            <pc:sldMk cId="2871433097" sldId="271"/>
            <ac:inkMk id="202" creationId="{FDAB810D-F199-A6A6-CAC2-F173C5F64396}"/>
          </ac:inkMkLst>
        </pc:inkChg>
        <pc:inkChg chg="add mod">
          <ac:chgData name="Michael Kuniega" userId="999f7fd1-0dc3-4cba-81fd-6a42a8d75a98" providerId="ADAL" clId="{CC9C736C-8E4F-4ED5-BC45-1A84B912B24C}" dt="2023-01-03T02:30:15.318" v="1005"/>
          <ac:inkMkLst>
            <pc:docMk/>
            <pc:sldMk cId="2871433097" sldId="271"/>
            <ac:inkMk id="203" creationId="{909C210A-89B4-9AB4-9137-4CE7BB10D69B}"/>
          </ac:inkMkLst>
        </pc:inkChg>
        <pc:inkChg chg="add mod">
          <ac:chgData name="Michael Kuniega" userId="999f7fd1-0dc3-4cba-81fd-6a42a8d75a98" providerId="ADAL" clId="{CC9C736C-8E4F-4ED5-BC45-1A84B912B24C}" dt="2023-01-03T02:30:15.318" v="1005"/>
          <ac:inkMkLst>
            <pc:docMk/>
            <pc:sldMk cId="2871433097" sldId="271"/>
            <ac:inkMk id="204" creationId="{96A631C6-6BB5-105C-27CE-4BB409C5D54B}"/>
          </ac:inkMkLst>
        </pc:inkChg>
        <pc:inkChg chg="add mod">
          <ac:chgData name="Michael Kuniega" userId="999f7fd1-0dc3-4cba-81fd-6a42a8d75a98" providerId="ADAL" clId="{CC9C736C-8E4F-4ED5-BC45-1A84B912B24C}" dt="2023-01-03T02:30:45.093" v="1013"/>
          <ac:inkMkLst>
            <pc:docMk/>
            <pc:sldMk cId="2871433097" sldId="271"/>
            <ac:inkMk id="207" creationId="{71BA97F4-A9C2-F27E-C60B-E80F84A0FBF3}"/>
          </ac:inkMkLst>
        </pc:inkChg>
        <pc:inkChg chg="add mod">
          <ac:chgData name="Michael Kuniega" userId="999f7fd1-0dc3-4cba-81fd-6a42a8d75a98" providerId="ADAL" clId="{CC9C736C-8E4F-4ED5-BC45-1A84B912B24C}" dt="2023-01-03T02:30:45.093" v="1013"/>
          <ac:inkMkLst>
            <pc:docMk/>
            <pc:sldMk cId="2871433097" sldId="271"/>
            <ac:inkMk id="208" creationId="{9DFC7899-45FE-C278-DF48-C512F130427C}"/>
          </ac:inkMkLst>
        </pc:inkChg>
        <pc:inkChg chg="add mod">
          <ac:chgData name="Michael Kuniega" userId="999f7fd1-0dc3-4cba-81fd-6a42a8d75a98" providerId="ADAL" clId="{CC9C736C-8E4F-4ED5-BC45-1A84B912B24C}" dt="2023-01-03T02:30:45.093" v="1013"/>
          <ac:inkMkLst>
            <pc:docMk/>
            <pc:sldMk cId="2871433097" sldId="271"/>
            <ac:inkMk id="209" creationId="{875D7615-07E4-75CB-55D7-C1723D701F5C}"/>
          </ac:inkMkLst>
        </pc:inkChg>
        <pc:inkChg chg="add mod">
          <ac:chgData name="Michael Kuniega" userId="999f7fd1-0dc3-4cba-81fd-6a42a8d75a98" providerId="ADAL" clId="{CC9C736C-8E4F-4ED5-BC45-1A84B912B24C}" dt="2023-01-03T02:30:45.093" v="1013"/>
          <ac:inkMkLst>
            <pc:docMk/>
            <pc:sldMk cId="2871433097" sldId="271"/>
            <ac:inkMk id="210" creationId="{E47A1E28-D53C-7317-4730-028EA494D6C3}"/>
          </ac:inkMkLst>
        </pc:inkChg>
        <pc:inkChg chg="add mod">
          <ac:chgData name="Michael Kuniega" userId="999f7fd1-0dc3-4cba-81fd-6a42a8d75a98" providerId="ADAL" clId="{CC9C736C-8E4F-4ED5-BC45-1A84B912B24C}" dt="2023-01-03T02:30:45.093" v="1013"/>
          <ac:inkMkLst>
            <pc:docMk/>
            <pc:sldMk cId="2871433097" sldId="271"/>
            <ac:inkMk id="213" creationId="{85587DBE-A187-588B-16F3-23AE3AC211EC}"/>
          </ac:inkMkLst>
        </pc:inkChg>
        <pc:inkChg chg="add">
          <ac:chgData name="Michael Kuniega" userId="999f7fd1-0dc3-4cba-81fd-6a42a8d75a98" providerId="ADAL" clId="{CC9C736C-8E4F-4ED5-BC45-1A84B912B24C}" dt="2023-01-03T02:30:44.201" v="1012" actId="9405"/>
          <ac:inkMkLst>
            <pc:docMk/>
            <pc:sldMk cId="2871433097" sldId="271"/>
            <ac:inkMk id="214" creationId="{7EBF8498-B6B9-DA24-2259-B47AE4FDBE45}"/>
          </ac:inkMkLst>
        </pc:inkChg>
        <pc:inkChg chg="add del mod">
          <ac:chgData name="Michael Kuniega" userId="999f7fd1-0dc3-4cba-81fd-6a42a8d75a98" providerId="ADAL" clId="{CC9C736C-8E4F-4ED5-BC45-1A84B912B24C}" dt="2023-01-03T02:30:57.409" v="1023" actId="9405"/>
          <ac:inkMkLst>
            <pc:docMk/>
            <pc:sldMk cId="2871433097" sldId="271"/>
            <ac:inkMk id="216" creationId="{98FBB9F9-F4B9-CD97-0A29-2B207285E5EF}"/>
          </ac:inkMkLst>
        </pc:inkChg>
        <pc:inkChg chg="add del mod">
          <ac:chgData name="Michael Kuniega" userId="999f7fd1-0dc3-4cba-81fd-6a42a8d75a98" providerId="ADAL" clId="{CC9C736C-8E4F-4ED5-BC45-1A84B912B24C}" dt="2023-01-03T02:30:56.962" v="1022"/>
          <ac:inkMkLst>
            <pc:docMk/>
            <pc:sldMk cId="2871433097" sldId="271"/>
            <ac:inkMk id="217" creationId="{EFECD623-6802-FC1F-4760-7E70715CCD4C}"/>
          </ac:inkMkLst>
        </pc:inkChg>
        <pc:inkChg chg="add del">
          <ac:chgData name="Michael Kuniega" userId="999f7fd1-0dc3-4cba-81fd-6a42a8d75a98" providerId="ADAL" clId="{CC9C736C-8E4F-4ED5-BC45-1A84B912B24C}" dt="2023-01-03T02:30:56.553" v="1020" actId="9405"/>
          <ac:inkMkLst>
            <pc:docMk/>
            <pc:sldMk cId="2871433097" sldId="271"/>
            <ac:inkMk id="219" creationId="{995DF959-059C-6560-8BF7-979917A4EB95}"/>
          </ac:inkMkLst>
        </pc:inkChg>
        <pc:inkChg chg="add del">
          <ac:chgData name="Michael Kuniega" userId="999f7fd1-0dc3-4cba-81fd-6a42a8d75a98" providerId="ADAL" clId="{CC9C736C-8E4F-4ED5-BC45-1A84B912B24C}" dt="2023-01-03T02:30:56.195" v="1019" actId="9405"/>
          <ac:inkMkLst>
            <pc:docMk/>
            <pc:sldMk cId="2871433097" sldId="271"/>
            <ac:inkMk id="220" creationId="{2A03A429-67A2-2F5A-1AB3-F703CDCA068E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21" creationId="{677FBF4B-DA00-6C89-3A77-A04C44ED3C41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22" creationId="{805F2A0E-63B2-E330-AA00-2C60BA1FB20A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23" creationId="{97F0C97A-DA2F-590F-E277-4FD23A450F30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25" creationId="{3F24AABF-E4BD-AF3F-D418-492E2513EE38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27" creationId="{0DB8C013-8184-659F-2A44-C1C20D618735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28" creationId="{16782BC0-2FA2-E8C0-1314-4BF5ACA7ED69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29" creationId="{4BB2C025-1F54-59D8-17FB-E1029FAB70EC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30" creationId="{35B878E4-784A-0194-6CE9-77EE3D7896DC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31" creationId="{AEE9BF98-1145-9878-3991-20365D6B5FDF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32" creationId="{D5B88C6D-7A23-4C77-2C30-E3E990E090D6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33" creationId="{614B76FE-2EEA-F514-C38C-97977A0631A7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34" creationId="{BF1447F9-46C8-A845-A939-51B0E49DE869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35" creationId="{9EDC0746-5829-70E0-10A7-5F143EB9F47B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36" creationId="{EF764D76-701F-2A75-913E-931C475A8A93}"/>
          </ac:inkMkLst>
        </pc:inkChg>
        <pc:inkChg chg="add">
          <ac:chgData name="Michael Kuniega" userId="999f7fd1-0dc3-4cba-81fd-6a42a8d75a98" providerId="ADAL" clId="{CC9C736C-8E4F-4ED5-BC45-1A84B912B24C}" dt="2023-01-03T02:31:48.315" v="1041" actId="9405"/>
          <ac:inkMkLst>
            <pc:docMk/>
            <pc:sldMk cId="2871433097" sldId="271"/>
            <ac:inkMk id="239" creationId="{B5280464-FBE6-3996-604C-37282DE405A2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40" creationId="{B7E94765-0A7F-05CE-D39A-B8E2CE255B98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42" creationId="{D7432E13-99B7-B0BB-AA4D-6770CF331158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43" creationId="{813D100F-D006-C87C-7388-6232134471C8}"/>
          </ac:inkMkLst>
        </pc:inkChg>
        <pc:inkChg chg="add mod">
          <ac:chgData name="Michael Kuniega" userId="999f7fd1-0dc3-4cba-81fd-6a42a8d75a98" providerId="ADAL" clId="{CC9C736C-8E4F-4ED5-BC45-1A84B912B24C}" dt="2023-01-03T02:31:59.177" v="1047"/>
          <ac:inkMkLst>
            <pc:docMk/>
            <pc:sldMk cId="2871433097" sldId="271"/>
            <ac:inkMk id="244" creationId="{4EBB244D-B7F7-1BA7-4639-61D77B1E518E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46" creationId="{F96AF30C-93BA-DE1C-4DAB-D851752B7E00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47" creationId="{26C81172-4E83-93BA-FD52-E04C2E78B405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48" creationId="{22E7E0A7-72B9-1F14-B733-49291DE9FC67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49" creationId="{D35E64CE-2C6F-DD22-3BEF-5381D01A65ED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50" creationId="{3A91EE0B-B198-F951-BD7E-B5BE93EA7F34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51" creationId="{C69D97EF-5846-50A2-ABF1-09637C7283E9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52" creationId="{51241AD3-4001-ACE1-95CC-5A03AB750C15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53" creationId="{643F526B-CC96-6F56-F066-6EF69264CB73}"/>
          </ac:inkMkLst>
        </pc:inkChg>
        <pc:inkChg chg="add mod">
          <ac:chgData name="Michael Kuniega" userId="999f7fd1-0dc3-4cba-81fd-6a42a8d75a98" providerId="ADAL" clId="{CC9C736C-8E4F-4ED5-BC45-1A84B912B24C}" dt="2023-01-03T02:32:07.314" v="1057"/>
          <ac:inkMkLst>
            <pc:docMk/>
            <pc:sldMk cId="2871433097" sldId="271"/>
            <ac:inkMk id="254" creationId="{EB5D40F4-5E97-8CE5-6977-9C72A34EB6D9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56" creationId="{0CA68A4F-BAE8-AD29-B804-1BD7F4CEDD3E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57" creationId="{C1E4728B-A7B7-A562-6C0D-2387A1367D03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58" creationId="{0D5751F7-1944-8B0E-9CE4-CE58404B2027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59" creationId="{E74AF827-D704-88C8-27C5-2658F831A065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61" creationId="{7BF791DE-7F83-A81F-C516-9FA0F38E7222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62" creationId="{6B14A69C-284F-CB9E-F5C5-7B26C32E96D7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63" creationId="{6098EA31-759A-BE60-D959-72F9A30CC47C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65" creationId="{BC5CC130-93EB-14CB-2CBB-A52BF5E5888A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67" creationId="{53B90A53-E230-D944-7E11-1060BE3CF2B8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68" creationId="{9C8363B1-684E-05EF-F45A-91EC46CF66B5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69" creationId="{766833A1-4278-4962-1E92-DD2A6C6BED04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1" creationId="{4C05579C-71A2-9EC1-3E12-90D748DFFF04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2" creationId="{30335EF6-63C2-A938-F386-038C8E750D4E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3" creationId="{544AE7BE-CBE3-65F2-DAC7-3B7CA63BC56A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4" creationId="{0D550B67-A604-4D10-D7C4-B5B9D88F676C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5" creationId="{BB0A94D9-F3AD-80A9-AF25-7A8C98A3CEFC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6" creationId="{1328AC15-7D4B-58DB-B0C4-5AC25491D22F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7" creationId="{16FBD1D2-736A-764E-674C-D64CE1810BC4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8" creationId="{A1C062B4-E7BA-C9B6-1354-5B379C044250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79" creationId="{DB7DD3CE-604B-B656-C30B-A36F95702F36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0" creationId="{350F519B-7D61-9D58-C8D6-E81E9B3D0129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1" creationId="{8C1C83D0-2EB7-5BBB-FEF1-AC75AC0E65D6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2" creationId="{26A2010A-25CB-073D-A314-E8EF98F5A18F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3" creationId="{CC4AC46E-E108-4C03-FFED-355C9A38A594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4" creationId="{0275EBE3-ACB2-2DF6-D938-163877066EC2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5" creationId="{D7A23A6C-DF51-1578-1EC1-08E197D70EB8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6" creationId="{20E43B50-8C19-023E-A8E2-AB3DA37D030A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7" creationId="{F4DAB000-A90B-6C01-4570-89479E50E706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89" creationId="{94946553-E9F3-E5B6-1662-EBCF7644483D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0" creationId="{6FD91C99-6CF1-2ACE-4C2B-9569E335081C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2" creationId="{2E4183D1-D9D8-BE70-648F-1C91A059681E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3" creationId="{27C512E2-49CE-50ED-87AC-733D7C843D8D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4" creationId="{A69148FA-8B7F-718F-8ABF-0D02BF86DFFB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6" creationId="{695B634B-686D-B109-4378-38F0863A9B09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7" creationId="{05493BF3-7B6A-9595-9625-D86C9B2DF375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8" creationId="{23CCA372-730E-7664-2114-BE5139627B0D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299" creationId="{1B09D1E5-885A-3B7A-0C39-93F659BC6565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300" creationId="{9B5E8570-FF0D-D342-05FA-16DDAF3CAD8A}"/>
          </ac:inkMkLst>
        </pc:inkChg>
        <pc:inkChg chg="add mod">
          <ac:chgData name="Michael Kuniega" userId="999f7fd1-0dc3-4cba-81fd-6a42a8d75a98" providerId="ADAL" clId="{CC9C736C-8E4F-4ED5-BC45-1A84B912B24C}" dt="2023-01-03T02:32:57.293" v="1104"/>
          <ac:inkMkLst>
            <pc:docMk/>
            <pc:sldMk cId="2871433097" sldId="271"/>
            <ac:inkMk id="301" creationId="{7E7DEBE5-B685-BB71-46AC-3631ADFC868D}"/>
          </ac:inkMkLst>
        </pc:inkChg>
        <pc:inkChg chg="add mod">
          <ac:chgData name="Michael Kuniega" userId="999f7fd1-0dc3-4cba-81fd-6a42a8d75a98" providerId="ADAL" clId="{CC9C736C-8E4F-4ED5-BC45-1A84B912B24C}" dt="2023-01-03T02:33:02.060" v="1109"/>
          <ac:inkMkLst>
            <pc:docMk/>
            <pc:sldMk cId="2871433097" sldId="271"/>
            <ac:inkMk id="304" creationId="{C8B232A1-8BFD-226E-AC2B-B564B6AE7508}"/>
          </ac:inkMkLst>
        </pc:inkChg>
        <pc:inkChg chg="add">
          <ac:chgData name="Michael Kuniega" userId="999f7fd1-0dc3-4cba-81fd-6a42a8d75a98" providerId="ADAL" clId="{CC9C736C-8E4F-4ED5-BC45-1A84B912B24C}" dt="2023-01-03T02:32:58.072" v="1106" actId="9405"/>
          <ac:inkMkLst>
            <pc:docMk/>
            <pc:sldMk cId="2871433097" sldId="271"/>
            <ac:inkMk id="305" creationId="{78FADC27-17EB-B20F-872E-4C095A7D3E9D}"/>
          </ac:inkMkLst>
        </pc:inkChg>
        <pc:inkChg chg="add mod">
          <ac:chgData name="Michael Kuniega" userId="999f7fd1-0dc3-4cba-81fd-6a42a8d75a98" providerId="ADAL" clId="{CC9C736C-8E4F-4ED5-BC45-1A84B912B24C}" dt="2023-01-03T02:33:02.060" v="1109"/>
          <ac:inkMkLst>
            <pc:docMk/>
            <pc:sldMk cId="2871433097" sldId="271"/>
            <ac:inkMk id="306" creationId="{593F6C43-22D4-3D20-675A-074ECF850F50}"/>
          </ac:inkMkLst>
        </pc:inkChg>
        <pc:inkChg chg="add mod">
          <ac:chgData name="Michael Kuniega" userId="999f7fd1-0dc3-4cba-81fd-6a42a8d75a98" providerId="ADAL" clId="{CC9C736C-8E4F-4ED5-BC45-1A84B912B24C}" dt="2023-01-03T02:33:02.060" v="1109"/>
          <ac:inkMkLst>
            <pc:docMk/>
            <pc:sldMk cId="2871433097" sldId="271"/>
            <ac:inkMk id="307" creationId="{67A1A3FB-C661-5F79-0EC8-06405FB28DC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09" creationId="{B992C574-DC6C-DF6A-EAE1-2477CC02FE51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0" creationId="{7A944649-FAE1-E258-53EA-1037FAAA7440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1" creationId="{0F55FE53-FD76-968C-0096-E0DA1C731C8F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2" creationId="{BE4B00D8-5EEA-7011-547C-18EE8A9A0C78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3" creationId="{F666B4C7-BA47-D1D2-8B9B-BC50DFA5AAF5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4" creationId="{73065472-52FE-C846-1974-70181EED1FB5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5" creationId="{37B86F52-2FA0-9BCD-8309-03AA6954A9AB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6" creationId="{8A79C62E-EA32-F107-BD63-F677D6052250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19" creationId="{73B66297-82D8-E0AD-8F17-0C598D9CDC56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0" creationId="{ABB6B394-FC29-8043-31B6-D38400EA03A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1" creationId="{5CD666CA-E630-A446-EB88-0C1A149D8157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2" creationId="{3AC5084A-AA06-23B7-AE5C-DDB76A7B5810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4" creationId="{C2B10145-894A-5C0E-1294-57F71EDD150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5" creationId="{41334480-D967-79CE-76BB-1C754586EFE6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6" creationId="{EBFAFE2C-DF08-3A5F-602D-C89DC8AC386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7" creationId="{A45D4C63-5960-1FCE-C506-DB3FF48FE27B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8" creationId="{8A38F2A1-D4CB-6C57-E211-3FDF28260AC0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29" creationId="{14673E96-B8A5-D6F9-9718-3CE1D0F5B527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0" creationId="{D3483178-DF99-0C55-E938-25C41EBAA8CD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1" creationId="{D35294C2-80D0-1318-6D4A-E1DFC89B6768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2" creationId="{169F4996-9162-C3C9-4B1C-6A44843FF2C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3" creationId="{B35271B9-F766-86DD-6FE2-193FCA7521A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4" creationId="{1A63F8E0-047F-78EA-9172-08B13D0964A9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5" creationId="{97251800-46E3-6EA9-25DD-F5DDC642BA4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6" creationId="{0EFC0A54-B8F4-B0B9-9361-C24E4B952337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7" creationId="{130FEA47-F2AC-6A58-7C55-86BF3FB02703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8" creationId="{AE53DDE9-DA35-AB52-929E-6779937144E2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39" creationId="{134AD542-15E8-E220-EF06-2A8E3A7065AB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40" creationId="{20616E5C-B31E-66CD-35B3-3B8D4856D115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41" creationId="{B4F9D0C1-60DA-6394-4D35-C1AF2C38224D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42" creationId="{C4F26D55-9BEE-461F-BB15-28C80E2E4BFB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44" creationId="{7E55719C-D831-AC36-C3F5-FEC523BD3D89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46" creationId="{E37E9F7E-0E83-07CA-FCB3-C43A65225A3F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47" creationId="{73F33436-76F0-1A2A-412B-74B63BAE4864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49" creationId="{5496547D-BFD6-A8A9-A458-87868E9F2023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1" creationId="{460FB947-51EA-3608-EAAC-B275B646837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2" creationId="{C73F9673-3BA9-D379-0932-FE79A33B1E10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3" creationId="{7F93AC79-F92B-0528-A007-CEAB5BBF618A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4" creationId="{DDBE661B-0B6E-2E8F-CDE4-0071D5577CA7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5" creationId="{08BE5321-1C9D-7CEB-FB6A-F5EB60931CE9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6" creationId="{4AB36917-D157-4786-F831-022406EF5E67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7" creationId="{198C86CC-D6D8-0664-8778-04B0DA0ED545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58" creationId="{695C5977-8C08-F930-C56C-EAE55DB589CB}"/>
          </ac:inkMkLst>
        </pc:inkChg>
        <pc:inkChg chg="add mod">
          <ac:chgData name="Michael Kuniega" userId="999f7fd1-0dc3-4cba-81fd-6a42a8d75a98" providerId="ADAL" clId="{CC9C736C-8E4F-4ED5-BC45-1A84B912B24C}" dt="2023-01-03T02:41:41.714" v="1172"/>
          <ac:inkMkLst>
            <pc:docMk/>
            <pc:sldMk cId="2871433097" sldId="271"/>
            <ac:inkMk id="361" creationId="{B64BACED-348D-8912-4812-4718603460E1}"/>
          </ac:inkMkLst>
        </pc:inkChg>
        <pc:inkChg chg="add mod">
          <ac:chgData name="Michael Kuniega" userId="999f7fd1-0dc3-4cba-81fd-6a42a8d75a98" providerId="ADAL" clId="{CC9C736C-8E4F-4ED5-BC45-1A84B912B24C}" dt="2023-01-03T02:41:41.714" v="1172"/>
          <ac:inkMkLst>
            <pc:docMk/>
            <pc:sldMk cId="2871433097" sldId="271"/>
            <ac:inkMk id="362" creationId="{F4DE0994-9743-99E0-2205-15A9F42E8C6A}"/>
          </ac:inkMkLst>
        </pc:inkChg>
        <pc:inkChg chg="add del mod">
          <ac:chgData name="Michael Kuniega" userId="999f7fd1-0dc3-4cba-81fd-6a42a8d75a98" providerId="ADAL" clId="{CC9C736C-8E4F-4ED5-BC45-1A84B912B24C}" dt="2023-01-03T02:41:36.667" v="1167"/>
          <ac:inkMkLst>
            <pc:docMk/>
            <pc:sldMk cId="2871433097" sldId="271"/>
            <ac:inkMk id="363" creationId="{D013DA24-1776-6739-BDC9-44A7D5A431E9}"/>
          </ac:inkMkLst>
        </pc:inkChg>
        <pc:inkChg chg="add mod">
          <ac:chgData name="Michael Kuniega" userId="999f7fd1-0dc3-4cba-81fd-6a42a8d75a98" providerId="ADAL" clId="{CC9C736C-8E4F-4ED5-BC45-1A84B912B24C}" dt="2023-01-03T02:41:41.714" v="1172"/>
          <ac:inkMkLst>
            <pc:docMk/>
            <pc:sldMk cId="2871433097" sldId="271"/>
            <ac:inkMk id="365" creationId="{44945491-C9BC-F09B-EA0D-AF9D396421CA}"/>
          </ac:inkMkLst>
        </pc:inkChg>
        <pc:inkChg chg="add mod">
          <ac:chgData name="Michael Kuniega" userId="999f7fd1-0dc3-4cba-81fd-6a42a8d75a98" providerId="ADAL" clId="{CC9C736C-8E4F-4ED5-BC45-1A84B912B24C}" dt="2023-01-03T02:41:41.714" v="1172"/>
          <ac:inkMkLst>
            <pc:docMk/>
            <pc:sldMk cId="2871433097" sldId="271"/>
            <ac:inkMk id="366" creationId="{7AB417F7-A475-C0FB-1C26-184DB7CF0427}"/>
          </ac:inkMkLst>
        </pc:inkChg>
        <pc:inkChg chg="add mod">
          <ac:chgData name="Michael Kuniega" userId="999f7fd1-0dc3-4cba-81fd-6a42a8d75a98" providerId="ADAL" clId="{CC9C736C-8E4F-4ED5-BC45-1A84B912B24C}" dt="2023-01-03T02:41:41.714" v="1172"/>
          <ac:inkMkLst>
            <pc:docMk/>
            <pc:sldMk cId="2871433097" sldId="271"/>
            <ac:inkMk id="368" creationId="{B0E5BEB7-4B59-9E8B-44F5-0A97546C9E6A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70" creationId="{5430DEBF-89C4-0E02-A0A8-F4AA6145E23C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71" creationId="{A89E6F6D-4772-3FD9-5804-EB56B18A9F69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72" creationId="{F041E478-32D0-C7C2-1F5D-D139E96C814F}"/>
          </ac:inkMkLst>
        </pc:inkChg>
        <pc:inkChg chg="add mod">
          <ac:chgData name="Michael Kuniega" userId="999f7fd1-0dc3-4cba-81fd-6a42a8d75a98" providerId="ADAL" clId="{CC9C736C-8E4F-4ED5-BC45-1A84B912B24C}" dt="2023-01-03T02:42:11.214" v="1177"/>
          <ac:inkMkLst>
            <pc:docMk/>
            <pc:sldMk cId="2871433097" sldId="271"/>
            <ac:inkMk id="373" creationId="{31B44CBA-74E9-8B02-97BC-975393D10E7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3:57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44 7552,'-21'13'13599,"30"-13"-12809,65-4 494,101-17 0,-32 2-572,183 7-307,-308 16-1306,-9-2-1660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6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17 212 9728,'-13'-65'7482,"13"62"-7207,-1 0-1,0-1 1,1 1-1,-1 0 0,1-1 1,0 1-1,0 0 1,0-1-1,0 1 1,1-1-1,0 1 1,-1 0-1,1 0 1,0-1-1,1 1 1,1-4-1,0 3-149,-1 0 0,1 0 1,0 1-1,1-1 0,-1 1 0,1-1 1,-1 1-1,1 0 0,0 1 0,6-4 1,4-1-10,1 0 0,0 2 1,1-1-1,-1 2 0,27-4 0,-22 4 40,0 1 0,0 2 0,0 0 0,1 1 0,-1 1-1,0 0 1,0 2 0,22 5 0,-38-7-72,0 0 0,-1 1 0,1-1 0,0 1-1,0 0 1,-1 0 0,1 0 0,-1 1 0,1-1 0,-1 1 0,0 0 0,0 0 0,0 0 0,-1 0 0,1 0 0,3 6-1,-4-3 6,1 0 0,-1 1 0,0-1 0,0 0-1,-1 1 1,0-1 0,0 1 0,0 0 0,-1 9-1,-1 3-28,0-1-1,-2 1 0,0-1 1,0 0-1,-2 1 0,-1-2 0,-11 27 1,6-20-73,-1-1 0,-2 0 1,0-2-1,-32 39 0,45-59-17,-21 27-250,22-28 248,-1 1 1,1 0-1,-1 0 0,0-1 0,1 1 0,0 0 1,-1 0-1,1 0 0,-1-1 0,1 1 0,0 0 1,0 0-1,-1 0 0,1 0 0,0 0 0,0 0 1,0 0-1,0 0 0,0 0 0,0-1 0,0 1 1,1 0-1,-1 0 0,0 0 0,0 0 0,1 0 1,-1 0-1,0 0 0,2 0 0,4 3-33,1 0-1,-1-1 0,1 0 1,0 0-1,0 0 0,1-1 1,-1 0-1,11 1 1,14 4-6,7 5 10,43 19 0,-69-25 114,0 1 0,0 0 0,-1 1 1,0 0-1,0 1 0,18 17 1,-23-18 60,-1-1 0,0 1 0,-1 0 0,0 1 0,0-1 1,-1 1-1,0 0 0,0 0 0,-1 1 0,0-1 1,-1 1-1,0-1 0,-1 1 0,0 0 0,0-1 0,-1 1 1,0 0-1,-3 16 0,2-15-100,-1-1 1,-1 0-1,0 0 0,0 0 0,-1-1 1,-1 1-1,1-1 0,-1 0 1,-1 0-1,0 0 0,0-1 0,0 0 1,-1 0-1,-1 0 0,1-1 1,-1-1-1,-15 12 0,4-8-151,0 0 0,0-1 0,-21 7 0,-63 15-764,53-17 185,25-6 223,-46 12-967,63-19 1020,0 1 0,-1-1-1,1 0 1,0-1 0,0 0 0,-12-1-1,19 1 277,-1-1 1,1 1-1,-1 0 0,1 0 0,-1-1 0,1 1 0,-1-1 0,1 1 1,0-1-1,-1 1 0,1-1 0,0 0 0,-1 0 0,1 0 0,0 0 0,0 0 1,0 0-1,0 0 0,0 0 0,0 0 0,0 0 0,0-1 0,0 1 1,1 0-1,-1-1 0,0 1 0,1 0 0,-1-1 0,1 1 0,0-1 0,-1 1 1,1-1-1,0 1 0,0-4 0,1-1-729,0-1 0,0 0 0,1 0 0,-1 1 0,2-1 0,2-6 0,-4 12 736,12-35-3475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7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90 7808,'0'-20'13519,"-3"27"-13405,2-1-1,-1 1 0,1-1 0,0 1 0,0 0 1,1 0-1,0-1 0,0 1 0,0 0 0,2 7 1,0 6-16,0 17-98,12 61 0,-11-87-28,0 1 0,0-1 0,1 0-1,0 0 1,1 0 0,0 0-1,1-1 1,0 0 0,10 11 0,-14-18 21,0-1 1,0 0-1,0 0 1,1-1-1,-1 1 1,1-1-1,-1 1 1,1-1-1,0 0 0,0 1 1,-1-1-1,1-1 1,0 1-1,0 0 1,0-1-1,0 0 1,0 1-1,0-1 1,0 0-1,0-1 1,0 1-1,0 0 1,0-1-1,0 0 1,-1 1-1,1-1 1,0 0-1,0-1 1,-1 1-1,1 0 1,0-1-1,-1 1 1,0-1-1,1 0 0,2-3 1,1-2 32,0 0-1,0-1 1,-1 0-1,0 0 1,-1 0-1,1 0 1,-2-1 0,1 1-1,-1-1 1,0 0-1,-1 0 1,0 0-1,1-15 1,-3 12-10,1 0 0,-2 0 0,0 0 0,0 0 0,-1 0 0,0 1 0,-1-1-1,-1 1 1,1-1 0,-9-15 0,5 14-13,0-1 0,-2 1-1,1 0 1,-1 1 0,-19-20-1,20 25-53,0-1-1,0 1 1,-1 0-1,-15-8 0,21 14-123,0-1-1,0 1 1,-1 0-1,1 0 0,0 0 1,-1 0-1,1 0 0,-1 1 1,1 0-1,0-1 1,-1 1-1,1 0 0,-1 1 1,1-1-1,-1 1 1,1-1-1,0 1 0,-5 2 1,7-3 61,1 0 0,-1 1 0,1-1 0,-1 0 0,1 0 0,-1 1 0,1-1 0,-1 1 0,1-1 0,-1 0 0,1 1 1,-1-1-1,1 1 0,-1-1 0,1 1 0,0 0 0,-1-1 0,1 1 0,0-1 0,0 1 0,0-1 0,-1 1 0,1 0 0,0-1 0,0 1 1,0 0-1,0-1 0,0 1 0,0-1 0,0 1 0,0 0 0,0 1 0,1 0-556,0 1 0,0 0-1,0 0 1,0 0 0,3 4 0,5 9-2850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8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92 8192,'0'0'10527,"-9"9"-8388,7-4-2006,-1 1 0,1-1-1,0 1 1,0-1 0,1 1 0,0-1 0,-1 9-1,-1 40 91,4-33-221,0 0 0,1 1 0,1-1 0,1 0 0,1 0 0,8 21 0,-10-32-26,2 0-1,-1 0 1,1 0 0,0-1 0,1 0 0,0 0-1,1 0 1,0-1 0,0 0 0,1 0 0,0 0-1,0-1 1,15 9 0,-18-14 27,-1 0-1,0 0 1,1-1 0,-1 0-1,1 0 1,0 0 0,-1 0-1,1-1 1,0 0 0,-1 0-1,1 0 1,0 0 0,-1-1-1,1 1 1,-1-1 0,1-1-1,-1 1 1,1-1 0,-1 1-1,0-1 1,7-5 0,-2 1 109,0-1 1,-1-1-1,0 0 1,0 0-1,-1 0 1,0-1 0,7-12-1,-3 2 171,-1 0 0,14-37 0,-19 41-190,0-1 0,-2 1 0,0-1 0,0 0 0,-2 0 0,0 0 0,-1 0 0,-2-21 0,1 29-98,0 1-1,-1-1 0,0 1 0,-1-1 0,1 1 1,-1 0-1,-1 0 0,1 0 0,-1 1 1,0-1-1,-1 1 0,1 0 0,-1 0 1,-1 0-1,1 1 0,-1 0 0,0 0 1,0 0-1,0 1 0,-1 0 0,-9-4 1,6 3-333,-1 0 1,0 1 0,0 1 0,0-1 0,-20-2 0,18 5-657,1 0 0,-1 1 1,1 0-1,-1 1 0,-13 2 1,2 2-3775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9984,'-5'0'10951,"7"7"-11567,5 8 1005,-2-5-263,-1 0 0,0 1 0,-1 0 0,5 21 0,4 59-214,15 78-1188,-18-132-1941,13 38 1,-13-51-853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9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85 7808,'-4'-11'8660,"-4"31"-4402,6-15-5139,-2 10 996,1-1 1,0 1-1,1 0 1,1 0-1,0 15 1,6 72-36,0-66-89,1-1 0,19 65 0,-24-94 2,1 0-1,0 0 1,0 0 0,1 0-1,-1 0 1,1 0-1,1-1 1,-1 1-1,1-1 1,0 0-1,0 0 1,0-1-1,1 1 1,5 3-1,-2-3 11,0-1 0,1-1 0,-1 0 0,1 0 0,0-1 0,0 0 0,0 0 0,0-1 0,0 0-1,10-1 1,-10 0 62,0 0 0,0-1 0,-1 0-1,1-1 1,-1 0 0,1 0-1,-1-1 1,0 0 0,9-4 0,-11 4 14,-1-1 0,1 0 0,0 0 0,-1 0 0,0-1 0,0 1 0,0-1 0,-1 0 0,0-1 0,0 1 0,0-1 0,5-9 0,-1-2 41,0-1-1,-2 1 1,0-1 0,0 0-1,-2-1 1,0 1 0,-2-1 0,2-31-1,-5 38-118,0 1 0,-1 0 0,0 0 0,0 0 0,-1 1 0,-1-1 0,0 0 0,0 1 0,-1 0 0,-9-15 0,1 8-157,0 1-1,-1 0 1,-1 1-1,-1 1 1,0 0-1,0 1 1,-1 1-1,-34-18 1,43 26-244,0 0-1,0 1 1,-18-5 0,23 7-132,-1 0 1,0 1-1,0-1 1,0 1-1,1 0 1,-1 0 0,0 0-1,0 1 1,0-1-1,1 1 1,-8 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10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11392,'0'5'7647,"0"10"-6975,0-6 32,0 10-288,0-4-96,0 14-160,0-10-128,0 10 0,0-6-384,4 1-96,1-5-832,-1 2-288,1-6-543,4-3-193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20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64 202 6528,'1'-3'342,"1"-3"1199,0 0 0,-1 0 0,0 0 0,1-10 1,3-39 3081,-5 52-4325,0 1 0,0 0 0,-1 0 1,1 0-1,0 0 0,-1 0 0,0 0 0,0-3 0,0 5-271,1-1 0,0 1 1,0 0-1,0 0 1,0-1-1,-1 1 0,1 0 1,0 0-1,0-1 1,0 1-1,-1 0 1,1 0-1,0 0 0,0 0 1,-1-1-1,1 1 1,0 0-1,0 0 0,-1 0 1,1 0-1,0 0 1,-1 0-1,1 0 0,0 0 1,-1 0-1,0 0-9,0 0 0,1 1-1,-1-1 1,0 0 0,0 1-1,0-1 1,1 1 0,-1-1-1,0 1 1,1-1 0,-1 1 0,1-1-1,-2 2 1,-2 3-2,0 1 0,0-1-1,0 1 1,1-1 0,0 1 0,0 0-1,-2 9 1,-1 3 20,-2 22-1,8-40-35,-5 35 8,1 1-1,2-1 1,2 1-1,8 67 1,-7-90-34,1 0 0,0 0 0,2 0 0,-1-1 0,1 1 0,1-1 1,0 0-1,1 0 0,12 18 0,-15-25 20,1 0 0,-1-1 0,1 0 0,0 0 0,0 0 0,0 0-1,1 0 1,-1-1 0,1 0 0,0 0 0,0 0 0,0-1 0,0 0 0,1 0 0,-1 0 0,1 0 0,-1-1 0,1 0-1,-1 0 1,1 0 0,0-1 0,-1 0 0,1 0 0,8-2 0,-9 2 27,-1-1 0,0-1-1,-1 1 1,1 0 0,0-1 0,0 0 0,0 0-1,-1 0 1,1 0 0,-1 0 0,0-1 0,0 0-1,0 1 1,0-1 0,3-4 0,0-2 63,0 1-1,-1-1 1,0 0 0,6-15 0,-1-1 39,-1-1-1,-1 0 1,-1 0 0,4-37-1,-7 36-116,-1 0-1,-2 0 0,0 0 1,-2-1-1,-1 1 0,-1 0 1,-12-49-1,12 69-21,0 0 0,0 0-1,0 0 1,-1 0 0,0 1 0,0-1 0,-1 1-1,0 0 1,0 1 0,0-1 0,-1 1-1,0 0 1,0 0 0,0 1 0,-7-5 0,7 7-166,1-1 0,-1 0 0,0 1 0,0 0 0,0 1 0,0-1 0,0 1 0,-7-1 0,8 2-271,-1 0 0,1 0 0,0 1 0,0-1 0,0 1 0,0 0 0,1 1 0,-1-1 0,0 1 0,-8 4 0,7 1-2352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21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164 123 8960,'-35'-23'7882,"21"14"-5695,9 5-1649,1 1 0,-1 0 0,0 0 0,-9-4 0,13 7-498,0 0 1,0-1 0,0 1 0,0 0-1,0-1 1,0 1 0,0 0 0,-1 0 0,1 0-1,0 0 1,0 0 0,0 0 0,0 1-1,0-1 1,0 0 0,0 1 0,-1-1-1,1 0 1,0 1 0,0-1 0,0 1-1,1-1 1,-1 1 0,0 0 0,0 0-1,0-1 1,0 1 0,-1 2 0,-2 1-40,1 1 1,-1 1-1,1-1 1,0 0-1,0 1 1,-2 7-1,-3 19-10,2 0 1,-2 33-1,4 2-183,4-58 150,1-1 0,0 0 0,0 0 0,1 0 0,0 0 0,3 8 0,-1-8 7,0 1 0,0-1 0,1 1-1,1-1 1,-1-1 0,1 1 0,0-1 0,1 0-1,0 0 1,0-1 0,0 0 0,1 0-1,0-1 1,0 0 0,15 6 0,-17-8 57,0 0 1,0-1-1,1 0 0,-1 0 1,1-1-1,0 0 1,-1 0-1,1-1 0,0 1 1,-1-2-1,1 1 1,0-1-1,-1 0 1,1 0-1,-1 0 0,1-1 1,-1 0-1,1-1 1,-1 1-1,0-1 0,0 0 1,9-7-1,-11 7 62,1-1-1,-1 0 1,1 0-1,-1-1 0,0 1 1,-1-1-1,1 0 1,3-6-1,-1-1 98,-1-1 0,5-16-1,-5 15-43,0-3-11,0 0 0,-1-1 0,0 0 0,-2 0 1,1-25-1,-3 35-158,0 0 0,-1 1 0,0-1 0,0 1 0,-1-1 0,0 1 0,0-1 0,-1 1 0,0 0 0,0 0 0,-1 0 0,1 0 0,-2 1 0,1-1 0,-6-5 0,-4-1-160,0 0 0,-2 1 0,1 1 0,-1 0 0,-33-15 0,34 18-154,-1 2 0,1 0 0,-20-4 0,26 8-240,-1 0-1,1 1 1,0 0 0,0 0-1,-1 1 1,1 1 0,-10 1-1,1 4-1988,4 1-1633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21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103 171 10368,'0'-2'624,"0"0"1,0 0-1,0-1 0,0 1 1,-1 0-1,1 0 1,-1 0-1,0-3 1,0 4-386,1 0 1,-1 1-1,1-1 1,-1 0 0,1 1-1,-1-1 1,0 1-1,1-1 1,-1 1 0,0-1-1,1 1 1,-1 0 0,0-1-1,0 1 1,1 0-1,-1-1 1,0 1 0,0 0-1,0 0 1,0 0 0,1 0-1,-1 0 1,0 0-1,-2 0 1,3 0-219,-1 0 1,1 0-1,-1 0 1,1 0-1,-1 1 0,0-1 1,1 0-1,-1 0 1,1 1-1,-1-1 1,1 0-1,-1 0 0,1 1 1,-1-1-1,1 1 1,0-1-1,-1 0 0,1 1 1,-1-1-1,1 1 1,-8 17 141,0 13-127,2 0-1,1 0 0,2 1 0,0 44 0,3-63-74,1 0-1,2 17 0,-2-25 20,0 0-1,1 1 1,0-1-1,-1 0 1,2 0-1,-1 0 0,1 0 1,3 5-1,-2-5 10,1 0 0,0 0 0,0 0 0,1-1 0,-1 0 0,1 0 0,0 0 0,0-1 0,0 0 0,0 0 0,1 0 0,-1-1 0,1 0 0,0 0 0,8 0 0,-6 0 39,-1-1 0,1 0 0,0-1-1,-1 0 1,1 0 0,0-1-1,-1 0 1,1-1 0,-1 0 0,1 0-1,-1-1 1,0 0 0,0 0 0,13-8-1,-7 1 137,0-1-1,-1 0 0,-1-1 1,1 0-1,-2-1 0,0 0 1,11-19-1,-14 21-17,-1-1-1,-1 0 1,0 0 0,-1-1 0,5-14 0,-9 22-128,1-1 1,-1 0 0,0 0 0,0 0 0,0 0 0,-1 0 0,0 0 0,0 0-1,-1 0 1,0 0 0,0 0 0,-3-10 0,2 9-66,0 0 0,-1-1 1,0 1-1,-1 0 0,1 1 0,-1-1 0,-1 1 1,1-1-1,-1 1 0,-11-10 0,10 9 2,-6-6-97,0 1-1,-1 1 1,0 0 0,-1 1 0,0 0 0,-1 1-1,0 0 1,-31-11 0,34 15-174,0 1-1,-1 1 1,0 0-1,1 1 1,-1 1 0,0 0-1,0 0 1,-13 2 0,9 0-1551,0 2 0,1-1 0,-19 7 1,3-1-2630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25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6784,'3'-16'1742,"-1"-24"11038,-2 42-12487,2 26 64,1 0 0,10 38-1,-13-66-354,31 130 100,-11-51-1017,13 111 0,-31-170 327,5 78-4898,-7-69 1145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26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56 8960,'-8'-1'6242,"7"2"-5992,-11 7 1688,-7 10-1254,15-10-507,-1-1 1,2 1-1,-1 0 0,1 1 0,0-1 0,-3 15 1,-5 52-50,9-62-116,0 6-6,1 0 0,0 0 0,2 0 0,0 0 0,1 0 0,1 0 0,5 19 0,-6-31 14,0 1-1,1-1 1,0 0 0,0 0 0,0 0-1,1-1 1,0 1 0,1-1 0,-1 0-1,1 0 1,0 0 0,0-1 0,1 0-1,0 0 1,0 0 0,0-1 0,0 1 0,1-2-1,13 7 1,-12-7 98,1-1 1,-1 0-1,0-1 1,1 0-1,-1 0 0,17-1 1,-6-1 304,33-7 0,-41 6-338,-1-1 1,0 0 0,-1 0 0,1-1-1,-1 0 1,1 0 0,-1-1-1,0-1 1,-1 1 0,1-1 0,-1-1-1,-1 0 1,9-8 0,-12 9-79,1 1 1,-1-1-1,0 0 1,-1 0-1,0 0 0,0-1 1,0 1-1,-1-1 1,0 0-1,0 0 1,1-11-1,-1 3-24,-1 0 1,-1 0-1,0 0 0,-4-17 0,2 19-11,0 0 1,-1-1-1,-1 1 1,0 0-1,-1 1 1,0-1-1,-1 1 1,-1 0-1,-14-21 1,10 20-57,0 0-1,-1 0 1,0 1 0,-1 1-1,0 0 1,-1 0 0,-20-10 0,26 16-137,-1 1 0,1 0 1,-1 1-1,-17-5 0,18 7-652,-1-1-1,1 1 1,-9 0-1,29 1-4139,2 0 1435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7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0 426 10496,'11'-2'9871,"40"-17"-7700,218-103 1013,-194 83-2517,126-47-1,238-48-607,-394 125-617,50-3 1,-73 10-1535,0 2-1,27 2 1,-39 2-1129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26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155 206 8576,'-4'-7'1332,"-1"-1"1,0 1-1,-7-8 0,10 12-948,0 1 0,0 0 0,-1 0 0,1 0 0,-1 0 0,0 0-1,1 0 1,-1 1 0,0-1 0,0 1 0,0 0 0,0 0 0,-5-1-1,7 2-329,-1 0 0,1 0 0,-1 0 0,1 0-1,-1 0 1,1 1 0,-1-1 0,1 1-1,-1-1 1,1 1 0,-1-1 0,1 1 0,0 0-1,-1 0 1,1-1 0,0 1 0,0 0 0,0 0-1,-1 0 1,1 1 0,0-1 0,0 0-1,-1 3 1,-1 1 31,0 0-1,0 0 0,0 1 1,1 0-1,-3 7 1,-5 19-11,2 1 0,-6 55 1,13-69-100,0 1 1,1-1 0,1 1 0,0-1-1,2 0 1,5 21 0,-7-35 51,0 0 0,1 0 0,0 0 0,0 0-1,0 0 1,1-1 0,-1 1 0,1 0 0,0-1 0,0 0 0,1 0 0,-1 0-1,1 0 1,0-1 0,0 1 0,0-1 0,1 0 0,-1 0 0,1 0 0,0-1 0,-1 0-1,1 0 1,0 0 0,8 2 0,6-1 320,0 0-1,0-2 1,0 0 0,0 0-1,1-2 1,32-5 0,-36 3 28,0 0 0,30-11 1,-38 10-262,1 0 1,-1 0-1,-1-1 1,1 0-1,0 0 1,-1-1 0,8-7-1,-5 1-1,0 1 0,0-2-1,-1 1 1,-1-1 0,9-19-1,-5 9 4,-2-1 0,9-35 0,-14 44-104,-2-1 0,0-1-1,-1 1 1,0-27 0,-2 38-44,-1 0 0,1 1 1,-1-1-1,0 0 0,0 0 1,0 0-1,-1 1 0,0-1 1,0 1-1,0-1 0,0 1 1,-1 0-1,0 0 0,0 0 1,-5-5-1,7 7 16,-7-8-118,0 1 0,0 0 0,0 1 0,-20-15 0,9 11-256,-34-17 0,26 17-370,-41-14 1,53 21-738,0 1 0,0 1 1,-1 0-1,-28 0 0,17 3-3521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2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426 1709 8192,'-8'21'14271,"17"-18"-15220,-1-4 1131,-1 0 1,1 0-1,-1 0 1,1-1-1,-1 0 0,0 0 1,10-5-1,-1-1 125,-1 0-1,18-12 1,-24 13-222,-1 0 1,0-1 0,0 0 0,-1 0 0,0 0-1,-1-1 1,1 0 0,-2 0 0,1-1-1,-1 1 1,3-11 0,4-11 74,-2-1 0,8-42 0,-12 48-107,-2 0 1,-1 0-1,-1 0 0,-1 0 1,-1 0-1,-1 0 0,-10-51 1,-8 4-21,-43-104 1,-44-65-413,77 180 157,-57-145-562,-30-63 336,110 257 454,-1 0-1,-1 0 1,0 0 0,-1 1-1,0 1 1,-1-1-1,-13-11 1,19 20-23,1 0 1,-2 0 0,1 0 0,0 0-1,-1 1 1,1 0 0,-1 0-1,1 0 1,-1 0 0,0 1 0,0-1-1,0 1 1,0 1 0,0-1-1,0 1 1,0 0 0,0 0 0,0 0-1,0 1 1,0-1 0,0 1-1,0 1 1,0-1 0,-5 3 0,6-3-14,1 1 0,-1 0 0,1 0 0,-1 0 0,1 0 0,0 0 1,0 1-1,0 0 0,1-1 0,-1 1 0,1 0 0,-5 6 0,4-3-10,0-1-1,1 1 0,-1 0 0,1 0 1,0 0-1,0 1 0,0 6 0,0 1-23,1 1-1,1-1 0,0 1 0,1-1 0,0 0 0,5 18 1,9 25-100,23 58 0,-13-44 124,27 75-11,76 156 0,-74-199 27,103 150 0,-32-87 88,-93-129 76,1-1 1,46 38 0,-69-66-11,0 0 1,0 0 0,1-1-1,0-1 1,0 0 0,1 0-1,-1-2 1,1 1 0,0-1-1,1-1 1,-1 0 0,1-1-1,22 2 1,-21-7-427,-4-3-3872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3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13 14464,'-9'-12'5439,"0"12"-1855</inkml:trace>
  <inkml:trace contextRef="#ctx0" brushRef="#br0" timeOffset="1">5 37 23551,'13'40'-32,"1"-1"-32,4 0-672,4-3-288,-1-4-480,2-4-128,-1-4-224,-4-9-63,-4-3-2625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3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9216,'-3'12'3424,"-1"-7"-2656,4-2-1216,0 1-672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3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132 361 12032,'-20'11'16888,"13"-15"-18321,2 0 1538,1 0 1,0 0-1,0-1 0,1 1 1,-1-1-1,1 0 0,0 0 1,0 0-1,-2-8 0,-2-1 31,-4-6-32,2-2 0,0 1-1,2-1 1,1-1 0,0 1-1,-4-44 1,8 19-142,2 43 34,1-1-1,-1 1 0,1 0 0,0 0 1,0 0-1,0-1 0,1 1 1,2-5-1,-4 8 7,1 0-1,-1 0 1,1 0 0,-1 1 0,1-1-1,-1 0 1,1 0 0,0 1 0,0-1 0,-1 0-1,1 1 1,0-1 0,0 1 0,0-1 0,-1 1-1,1 0 1,0-1 0,0 1 0,0 0-1,0-1 1,2 1 0,-2 0-14,1 0 0,0 0 1,0 0-1,-1 1 0,1-1 0,-1 1 1,1-1-1,0 1 0,-1-1 0,1 1 1,2 2-1,1 1-58,1 0-1,0 1 1,-1 0 0,9 9-1,-8-6 32,1 1-18,1-1-1,0 1 1,10 7-1,-15-14 55,0 0 0,-1 0-1,1-1 1,0 1 0,0-1-1,0 0 1,-1 1 0,2-1 0,-1 0-1,0-1 1,0 1 0,0-1-1,0 1 1,0-1 0,0 0-1,5 0 1,6-3-11,0 0-1,1-1 1,-1-1 0,13-6-1,-10 4-3,0 1-1,21-5 0,-26 9-23,0 1 1,0 0-1,0 0 0,0 2 0,0-1 0,-1 2 1,1-1-1,0 2 0,-1-1 0,1 2 1,-1-1-1,0 2 0,0-1 0,0 2 0,-1-1 1,1 1-1,8 8 0,-14-10-183,-1 0-1,0 0 1,1 1-1,-2-1 1,1 1-1,-1 0 1,1 0-1,-1 0 1,-1 1-1,4 8 1,0 3-1236,-1 0 0,3 21 0,-5-20-848,1 0-1,7 18 1,2 0-2379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4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74 8960,'0'-74'11765,"9"224"-9301,-19 120-982,-1-118-1427,-12 90-824,21-230 232,-4 23-789,5-32 743,1 0 0,-1-1-1,0 1 1,0-1 0,0 1-1,0-1 1,-1 1 0,1-1-1,-4 4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4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10496,'-2'3'9032,"9"4"-7168,11 6-1859,74 60 1301,12 8-756,-2-15-500,58 39 60,-8 14 236,-10 7-47,-140-124-267,0 1 1,1-1-1,-1-1 0,1 1 1,0 0-1,0-1 1,-1 1-1,7 1 0,-9-3-93,1 0-1,0 1 0,0-1 1,-1 0-1,1 0 1,0 0-1,0 0 0,-1 0 1,1-1-1,0 1 1,0 0-1,-1 0 0,1 0 1,0-1-1,0 1 1,0-1-1,0 1-240,0-1 0,0 0 0,0 0 0,-1 0 0,1 0 0,0 1 0,-1-1 0,1 0 0,0 0 0,-1 0 1,1 0-1,-1 0 0,0 0 0,1-2 0,10-22-10338,1 6 5707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5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76 10624,'-9'12'10367,"19"-13"-8596,41-9-884,73-5 0,7-2-954,-102 12-57,44-10-2227,-47 10-142,-20 3 383,1 1 0,0-1 0,11-4 0,-6-2-1879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5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10112,'-8'9'4994,"8"-8"-4638,0 0 1,0 0 0,-1 0 0,1-1-1,0 1 1,0 0 0,0 2-1,0-2-188,1 0 0,-1 0 0,1 0-1,-1 1 1,1-1 0,0 0-1,-1 0 1,1 0 0,0 0-1,0 0 1,0 0 0,-1-1-1,1 1 1,0 0 0,0 0-1,3 1 1,1 0-37,0 1 0,0-1-1,0 0 1,1 0 0,-1 0-1,1-1 1,0 0 0,7 1 0,49 0 454,-56-2-523,211 0 541,-210 0-534,-1 0 0,1 0 0,0 1 0,-1 0 0,1 0 0,-1 1-1,7 1 1,-10-1-4,-1-1-1,0 0 1,0 0-1,1 1 0,-1 0 1,0-1-1,0 1 1,-1 0-1,1 0 0,0 0 1,-1 0-1,1 0 0,-1 0 1,1 0-1,-1 1 1,0-1-1,0 0 0,0 1 1,0-1-1,0 5 1,6 25-16,-2 1 1,0 0 0,-3 0 0,-1 1-1,-3 41 1,-2-42-361,-1 21-1575,1-10-3591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6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65 8576,'-12'-9'8672,"11"9"-8392,-9-3 2933,9 5-2824,-2 9-341,1 1-1,0 0 1,1 0 0,0 0 0,1 0-1,2 20 1,-1-8 29,0 1-48,2 0 1,0 0-1,2 0 1,0 0-1,2-1 1,1 0 0,18 38-1,-19-46-16,2-1 1,0 0-1,1-1 1,0 0-1,1 0 0,0-1 1,1-1-1,1 0 1,0 0-1,0-1 1,1-1-1,18 10 0,-23-15 69,1-1-1,0 0 1,0 0-1,0-1 1,1 0-1,-1-1 1,1 0-1,13 1 1,-19-3 25,-1 0 0,1 0 1,0 0-1,-1-1 0,1 1 0,-1-1 1,1 0-1,-1 0 0,1-1 0,-1 1 1,0-1-1,0 0 0,0 0 1,0-1-1,0 1 0,0-1 0,0 0 1,-1 0-1,1 0 0,-1 0 0,5-7 1,-3 2 28,-1-1 0,0 1 1,0-1-1,-1 0 1,0 0-1,0 0 0,-1-1 1,1-13-1,0-4 189,-2-48 0,-2 56-241,0 0-1,-2 0 1,0 0 0,-10-35-1,9 45-70,0-1-1,0 1 1,-1-1-1,0 1 0,-1 0 1,0 1-1,-1 0 0,1 0 1,-1 0-1,-13-11 0,-8-1-152,-1 0-1,-1 2 0,0 1 0,-1 1 0,-1 2 0,-35-11 0,18 12-394,28 8-2264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7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81 8320,'-3'-9'1727,"-1"-1"0,0 1 0,-1 0 0,0 0 0,-10-12 0,15 20-1631,-1 0-1,0 0 1,0 0 0,-1 0-1,1 0 1,0 0 0,0 0-1,0 0 1,-1 1-1,1-1 1,0 0 0,-1 1-1,1-1 1,0 1 0,-1 0-1,1-1 1,-1 1-1,1 0 1,0 0 0,-1 0-1,1 0 1,-1 0 0,1 0-1,-1 0 1,1 0-1,-1 1 1,1-1 0,0 1-1,-1-1 1,1 1 0,0-1-1,-1 1 1,1 0 0,0-1-1,0 1 1,-2 1-1,-2 2-46,1-1-1,-1 1 0,1 0 1,0 0-1,0 1 1,0-1-1,-5 10 0,4-5-56,1 1 0,0 0 0,0 0 0,1 0 0,1 0 0,-1 1-1,2-1 1,-1 1 0,2-1 0,0 14 0,1 11-102,12 60 0,-7-61-118,1-1-1,1 0 1,2-1 0,26 58 0,-34-85 226,1 0 1,0 0 0,0 0 0,1 0 0,-1 0-1,1-1 1,0 1 0,0-1 0,1 0 0,-1 0-1,1-1 1,0 1 0,0-1 0,0 0-1,0-1 1,1 1 0,-1-1 0,1 0 0,-1 0-1,1-1 1,11 2 0,0-1 107,0-1 0,0-1 0,0 0 0,0-1 0,-1-1 0,1-1 0,24-7 1,-19 4 119,-1-2 1,0 0-1,0-1 1,-1-2-1,21-13 1,-30 17-75,-1-2-1,1 1 1,-2-1 0,1-1 0,-1 0-1,-1 0 1,0-1 0,0 0 0,-1 0-1,0-1 1,8-21 0,-8 14-78,0-1 1,-2 0-1,0 0 0,-1 0 1,-2 0-1,2-40 0,-4 52-133,-1 0 0,1 0 0,-1 0 0,-1 0 0,1 1 0,-1-1 0,-1 0 0,1 1 0,-1-1 0,-1 1 0,1 0-1,-1 0 1,-1 0 0,1 1 0,-1-1 0,0 1 0,0 0 0,-1 1 0,0-1 0,0 1 0,0 0 0,-1 0 0,1 1 0,-1 0 0,0 0 0,-13-4 0,3 2-237,0 1 0,-1 0 0,1 2 1,-1 0-1,0 1 0,0 1 0,-1 0 1,-28 3-1,28 1-1117,0 0-1,0 0 1,0 2 0,-29 11 0,28-8-2960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6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27 11136,'-4'5'794,"-1"-1"1,1 1 0,0 0-1,1 0 1,-1 1 0,1-1-1,0 1 1,1-1-1,-1 1 1,1 0 0,0 0-1,1 0 1,-2 11 0,3-16-724,0 0 0,0 0 0,0 0 0,0 0 0,0-1 0,0 1 0,0 0 0,0 0 0,1 0 0,-1 0 0,0 0 0,1-1 0,-1 1 0,1 0 0,-1 0-1,1-1 1,-1 1 0,1 0 0,0-1 0,-1 1 0,1 0 0,1 0 0,-1 0 18,0-1 0,1 1 0,-1 0 0,1-1 0,-1 0 0,1 1 0,0-1 0,-1 0 0,1 0 0,-1 0 0,4 0 0,1-1 121,0 0 0,1 0 1,-1-1-1,0 1 1,8-5-1,15-8 501,46-30 0,-46 25-2441,39-18 1,-65 35 894,1 0 1,0 1-1,0 0 0,0-1 1,0 1-1,0 1 0,7-1 1,18 0-5827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7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24 165 7808,'-9'-72'6501,"0"14"-2896,4 24 126,5 36-3333,5 16-394,49 152 383,-38-127-343,43 78 0,-39-86-147,2-2 0,44 52-1,-10-28-2535,-29-30-1994,-13-6-3497,-9-5 4008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8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1 396 9984,'2'1'700,"0"0"0,0-1 0,0 1 1,0-1-1,1 1 0,-1-1 1,0 1-1,0-1 0,1 0 0,-1 0 1,3-1-1,27-3 1440,-31 4-2076,35-7 844,0-2-1,64-24 0,-82 25-740,0 0-1,0-2 1,-1 0 0,0-1-1,-1-1 1,28-25-1,2-9-66,66-61-139,-94 93-78,0 0 1,1 1-1,0 1 0,38-17 1,-49 26-205,-1 0 1,1 1 0,-1 0-1,1 0 1,0 1 0,0 0-1,0 0 1,0 1 0,15 1-1,-17-1-322,1 2 0,-1-1 1,0 1-1,0 0 0,0 0 0,0 1 0,10 5 0,2 4-3863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8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11008,'-14'5'6704,"12"-4"-6285,1 0-226,0 0 1,0 1-1,1-1 0,-1 0 0,0 0 1,0 0-1,1 1 0,-1-1 0,1 0 0,-1 2 1,0 4-360,0 0 1,0 0 0,1 0 0,0 7-1,0-3 767,0 164-356,0 81 180,0-85-7404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8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10880,'8'2'4349,"6"6"-3203,-7-4-370,4 2-84,-1-1-1,0 1 1,0 1-1,0 0 1,-1 0-1,9 9 1,44 54 213,-42-45-740,28 25-1,-19-25-82,1-1 0,1-1 0,63 33-1,-28-24-844,74 26-1,-135-56 441,32 10-2031,-35-12 1959,1 1 0,-1-1 1,1 0-1,-1 1 0,1-1 1,-1 0-1,1-1 0,-1 1 1,1 0-1,-1-1 1,1 1-1,2-2 0,9-6-3807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9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56 8960,'-3'4'11631,"21"-14"-10650,-4 1-460,1 1 1,1 1-1,27-10 1,-35 15-398,0 0 0,0 0 0,0 1 0,0 0 0,1 0 0,14 2 0,-20-1-86,1 1 0,-1-1 0,0 1 0,0 0 0,-1 0 0,1 0-1,0 0 1,0 1 0,0-1 0,-1 1 0,1-1 0,-1 1 0,1 0-1,-1 0 1,0 0 0,1 1 0,-1-1 0,-1 0 0,1 1 0,0-1-1,2 5 1,0 2-29,-1 1-1,0-1 1,0 1-1,1 15 1,-2-16-33,-1 0 0,2 1 0,-1-1 0,1 0 0,8 17 0,-9-23 12,-1 0 0,1 0 0,0 0 0,1-1 0,-1 1 0,0 0 0,1-1 1,-1 1-1,1-1 0,0 0 0,3 2 0,-4-3 11,1 0 0,-1 0 0,1 0 0,-1-1 0,1 1 0,-1-1-1,1 0 1,-1 1 0,1-1 0,-1 0 0,1 0 0,-1-1 0,1 1 0,0-1 0,4-1 0,0 0-504,-1-1 0,1 0 0,-1 0-1,0 0 1,0-1 0,7-5 0,4-3-2940,4 0-1776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39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11264,'7'-3'11868,"-5"2"-11571,4-4-60,0 1 1,0 0-1,1 1 1,0-1 0,0 1-1,0 1 1,0-1 0,10-1-1,-7 1-183,8-2-1038,26-10 0,-41 14 370,-1 0 1,0 0 0,1 0-1,0 1 1,-1-1 0,1 1-1,4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40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10880,'0'12'4128,"0"-9"-3200,9-6 639,-5-1 65,1-4-256,8-4 32,1 0-640,4 0-224,3 0-320,6 5-32,4-1 128,1 4-768,4-1-288,-6 2-1408,1-1-640,-4 4-2847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46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349 214 7168,'-6'-17'1339,"-1"1"1,-1 0-1,0 1 1,-11-15-1,0-2-314,16 28-669,0-1-1,-1 1 1,1-1 0,-1 1-1,0 0 1,0 1 0,-1-1-1,1 1 1,-1 0 0,0 0-1,0 0 1,0 1-1,0-1 1,-8-2 0,7 4-208,-1-1 1,1 0-1,0 1 0,0 1 1,-1-1-1,1 1 1,-1 0-1,1 0 0,0 0 1,-1 1-1,1 0 1,-10 4-1,12-3-154,-1 0 1,1 0-1,-1 1 1,1 0-1,0 0 1,1 0-1,-1 0 0,0 0 1,1 1-1,0 0 1,-1 0-1,2 0 0,-6 8 1,0 4-12,0 0 1,-8 26-1,9-18 22,0 0 0,2 0-1,1 1 1,1 0 0,1 0 0,1 0 0,1 0-1,2 0 1,0 0 0,7 30 0,-3-31-10,0-1-1,1 1 1,2-1 0,0-1-1,2 0 1,0 0 0,1-1 0,1 0-1,2-1 1,22 25 0,-19-25-19,1-1 1,0-1-1,2-1 1,25 16 0,-39-28 57,1-1 0,0 0 0,0 0 0,0 0 0,0-1 1,1-1-1,0 1 0,-1-1 0,1-1 0,0 1 1,0-2-1,0 1 0,0-1 0,0 0 0,-1-1 0,11-2 1,-4-1 162,-1-1 0,0 0 1,0-1-1,0-1 0,-1 0 1,20-15-1,-9 5 169,-1-2 0,29-30 1,-45 42-266,-1-1 0,0 1 0,-1-1 0,1 0 0,-1 0 0,-1-1 1,0 1-1,6-17 0,-7 13-32,0 0 1,-1 0 0,-1-1-1,1 1 1,-2 0-1,-1-19 1,-2-2-13,-2 1-1,-1 0 1,-1 0-1,-2 1 1,-1 0 0,-14-30-1,13 37-111,-1 1 0,-1 0-1,0 1 1,-2 1 0,-1 0-1,-1 1 1,0 1 0,-23-20 0,30 31-80,-1 1 1,0-1 0,0 2-1,0-1 1,-1 2 0,0-1-1,0 2 1,0 0 0,-1 0-1,0 1 1,1 0 0,-1 1-1,0 1 1,0 0 0,-24 2-1,35-1-16,0 0-1,0 0 0,0 1 0,0-1 0,0 1 1,0-1-1,1 1 0,-1 0 0,0 0 1,0 0-1,0 0 0,1 0 0,-1 0 1,-2 2-1,4-3 22,-1 1-1,1-1 1,0 1 0,-1-1 0,1 1-1,0-1 1,0 1 0,-1-1 0,1 1-1,0-1 1,0 1 0,0-1 0,0 1-1,0-1 1,-1 1 0,1 0 0,0-1-1,0 1 1,1-1 0,-1 2 0,0-1-114,1 0 0,-1 0 0,1 0 0,-1 0 0,1 0 0,0 0 0,-1 0 0,1 0 0,0 0 0,0 0 1,0 0-1,0-1 0,1 2 0,16 9-3052,6 3-805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47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292 266 8832,'-6'-8'765,"0"2"0,-1-1 1,0 1-1,0 0 1,-1 0-1,1 1 0,-1 0 1,0 0-1,-14-5 0,-9-2 988,-42-12-1,49 18-1284,20 4-348,0 1 0,0 0-1,0 0 1,0 1 0,0-1 0,0 1-1,0 0 1,-7 1 0,9-1-111,1 1 0,0-1 1,-1 1-1,1-1 0,-1 1 0,1-1 1,0 1-1,0 0 0,-1 0 1,1 0-1,0 0 0,0 0 0,0 0 1,0 0-1,0 0 0,0 0 0,0 0 1,0 1-1,0-1 0,1 0 0,-1 0 1,1 1-1,-1-1 0,1 1 0,-1-1 1,0 3-1,-1 11-9,0 0 0,1 0 0,0 0 0,2 24 0,12 62 139,-7-75-149,0 0 0,2-1 1,1 0-1,1 0 1,1-1-1,0-1 0,2 0 1,1 0-1,1-1 1,1-1-1,1 0 0,1-2 1,0 0-1,29 22 1,-39-34 63,0-1 0,1 0 0,0 0 0,1-1 0,10 4 0,-15-7 35,0-1 0,0 1 0,0-1 1,0 0-1,0 0 0,0-1 0,0 1 0,1-1 0,-1-1 0,0 1 0,0-1 0,8-1 0,-3-1 87,0 0 0,-1-1 0,1 0 0,-1 0 0,1-1 0,-1-1 0,0 1 0,-1-1 0,0-1 0,0 0 0,0 0 0,-1 0 0,0-1 0,0 0 0,-1 0 0,0-1 0,0 0 0,-1 0 0,0 0 0,6-20 0,-1-2-104,-2-1-1,-1 0 1,-2 0-1,-1-1 1,-2 1-1,-1-1 0,-1 0 1,-2 1-1,-1-1 1,-2 1-1,-1 0 1,-1 0-1,-2 0 1,-14-31-1,19 53-96,0 0-1,-2 0 1,1 1 0,-1 0-1,-11-13 1,13 17 6,0 1-1,0 0 1,-1 0 0,0 1-1,0 0 1,0-1 0,0 1-1,0 1 1,0-1 0,-1 1-1,-10-3 1,4 3-103,-1-1 0,0 2 1,0 0-1,0 0 0,0 2 0,0-1 0,-14 4 0,16-3-449,1 2 1,-1-1-1,1 1 0,0 1 0,0 0 1,0 0-1,0 1 0,-17 12 0,11-3-1876,16-14 2257,-1 0 0,1 1 1,-1-1-1,1 1 0,0-1 0,-1 1 1,1-1-1,-1 1 0,1 0 1,0-1-1,0 1 0,-1-1 0,1 1 1,0 0-1,0-1 0,0 1 1,0-1-1,-1 1 0,1 0 0,0-1 1,0 1-1,0 0 0,1-1 0,-1 1 1,0 0-1,0-1 0,0 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8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978 10 9728,'-11'-9'5143,"6"20"-2148,-1 8-2064,0 0 1,-3 31-1,1-6-413,-47 176 530,55-218-1040,-48 177 440,-9 48-27,-6 52-21,-5 57-69,-136 581 219,152-693-508,-124 562-1281,24 1-727,121-584 286,19-122-1134,-2 136 1,20-113-1597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1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504 1507 8320,'3'4'12208,"0"-9"-12897,27-54 2833,-22 39-1930,-2-1-1,0 1 1,-1-2-1,2-26 1,1-87 62,-8 125-254,3-73 17,-5 1 1,-3-1-1,-3 1 0,-29-120 1,26 156-75,-1-5 64,-2 1 1,-30-71-1,35 105-25,0 0-1,0 1 1,-1 1 0,-1-1-1,-1 2 1,0 0-1,-15-13 1,-101-72-69,116 89 59,-131-79-224,131 82 230,0-1 0,1-1 0,0 0 0,-10-10 0,20 17-37,2 19-116,1-1 69,0 0 0,1 0 0,1 0 0,1 0 0,7 17 0,47 94 101,81 100-139,-20-37 132,-87-132-3,14 25 124,60 82 0,-88-141-50,2 0 1,0-2 0,1 0 0,1-1-1,1-2 1,1 0 0,35 20 0,-17-17 206,86 30 1,-84-36-200,-5-6 61,-33-10-119,1 1 0,0 0-1,-1 0 1,10 5 0,-2-3-86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4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41 127 5376,'0'-6'449,"0"1"1,-1 0-1,0-1 1,0 1-1,0 0 0,-1 0 1,0 0-1,0 0 1,0 0-1,-4-6 1,4 7 420,0 1-1,0-1 1,1 0 0,-1 1 0,1-1 0,0 0 0,0 0 0,0-6 0,-8-13 6052,13 29-6946,0 0 42,0 1 0,9 7 1,2 5-28,144 179 44,-101-128-1142,-55-63-972,-11-7-280,-4-6-105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4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11136,'0'-4'7871,"4"13"-8703,1 3-416,4-2-415,4 7-2945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5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243 679 8448,'1'12'10120,"-1"-11"-9745,-1 0-150,1 0-1,-1-1 1,0 1-1,0-1 1,1 1-1,-1-1 1,0 0-1,0 1 1,1-1-1,-1 0 1,0 1-1,0-1 1,0 0-1,-1 0 1,-1 1-90,1-1 0,0 0 1,-1 0-1,1 0 1,-1 0-1,1-1 0,-1 1 1,1-1-1,0 1 0,-1-1 1,-3-2-1,3 1-27,0-1-1,0 1 1,0-1 0,1 0-1,-1 0 1,1 0-1,0 0 1,-3-6 0,-14-31 233,11 20-173,-28-54 150,-27-62-106,52 108-128,1-1 1,-12-58 0,21 80-90,0 0 1,1 0 0,0-1-1,0 1 1,0 0 0,1 0-1,2-12 1,-3 17 3,1 1-1,-1-1 1,1 0 0,-1 1-1,1-1 1,0 1 0,0-1-1,-1 1 1,1 0 0,0-1-1,0 1 1,1 0 0,-1-1-1,0 1 1,0 0 0,1 0-1,-1 0 1,0 0 0,1 0-1,-1 1 1,1-1 0,-1 0-1,1 1 1,-1-1 0,1 1-1,0-1 1,-1 1 0,1 0-1,0-1 1,-1 1 0,1 0-1,0 0 1,-1 1 0,1-1-1,0 0 1,-1 0 0,3 1-1,6 3 12,0 0-1,0 0 1,-1 0-1,0 1 1,0 1-1,0 0 1,12 10-1,14 8 1,129 70-96,-163-93 88,1 0 0,-1 0-1,1-1 1,-1 1 0,1-1-1,0 1 1,-1-1 0,1 0-1,0 0 1,2 0 0,-4 0 0,1 0 1,0 0-1,0 0 1,-1-1-1,1 1 1,0 0-1,-1 0 1,1-1-1,0 1 1,-1-1-1,1 1 1,0 0-1,-1-1 1,1 1-1,-1-1 1,1 0-1,0 0 1,1-2 10,-1 0 0,1-1 0,-1 0-1,1 1 1,-1-1 0,0 0 0,0-5 0,1 0 2,4-22 20,0-1-21,2 1 1,13-36-1,-19 59-15,2 1-1,-1-1 1,1 1-1,0 0 1,0 0 0,1 0-1,0 1 1,0-1-1,1 1 1,-1 1-1,1-1 1,1 1 0,12-9-1,-16 12-4,0 1 0,0 0-1,0 0 1,0 0 0,1 0 0,-1 0 0,0 0-1,0 1 1,1 0 0,-1 0 0,0 0-1,0 0 1,5 1 0,-3 0 2,1 0 1,-1 1 0,0-1-1,0 1 1,0 1-1,0-1 1,6 5-1,3 2 7,-1 2 0,-1-1 0,0 2-1,15 17 1,83 104 239,-89-104-1562,-1 1 0,29 59 1,-47-86 1098,0 1-399,0 0 1,0 0-1,0 0 1,1 0 0,3 5-1,-5-9 424,-1 1 0,1 0 0,-1-1 0,1 0 0,-1 1 0,1-1 0,0 1 0,-1-1 0,1 0 0,-1 1 0,1-1 0,0 0 0,0 0 0,-1 1 0,1-1 0,0 0 0,-1 0 0,1 0 0,0 0 0,0 0 0,-1 0 0,1 0 0,0 0 0,-1 0 0,1 0 0,0-1 0,-1 1 0,1 0 0,0 0 0,-1-1 0,1 1 0,0 0 0,-1-1 0,1 1 0,0-1-1,-1 1 1,1-1 0,-1 1 0,1-1 0,-1 1 0,1-2 0,12-12-3414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 8832,'-7'-3'10244,"6"11"-7785,9 18-3434,-8-24 1689,13 40-227,-2 1 0,9 78 0,23 205-353,-25-179-1265,-17-144 988,0 2-413,-1 1 1,0 0-1,1 0 0,-2-1 1,-1 12-1,2-17 463,0 0 1,0 0 0,0 1-1,-1-1 1,1 0 0,0 0-1,0 1 1,-1-1 0,1 0-1,0 0 1,-1 0 0,1 1-1,0-1 1,-1 0 0,1 0-1,0 0 1,-1 0 0,1 0-1,0 0 1,-1 0 0,1 0-1,0 0 1,-1 0 0,1 0-1,0 0 1,-1 0 0,1 0-1,0 0 1,-1 0 0,1 0-1,0 0 1,-1 0-1,1-1 1,0 1 0,-1 0-1,1 0 1,0 0 0,-1-1-1,1 1 1,-14-9-2251,1-6-1273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6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8960,'3'20'12517,"4"-15"-13355,60 48 2262,44 33-522,32 16-428,68 47-239,-166-121-692,1-2-1,1-3 1,56 20 0,-94-39-110,6 2-1377,-15-6 1824,1 0-1,-1 0 1,1 0 0,-1 0-1,0 0 1,1 0 0,-1-1-1,0 1 1,1 0 0,-1 0 0,0 0-1,1-1 1,-1 1 0,0 0-1,0 0 1,1-1 0,-1 1 0,0 0-1,0-1 1,1 1 0,-1 0-1,0-1 1,0 1 0,0 0 0,0-1-1,1 1 1,-1 0 0,0-1-1,0 1 1,0-1 0,0 1 0,0 0-1,0-1 1,0 1 0,0-1-1,0 1 1,0 0 0,0-1 0,-1 0-1,1-16-4097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6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97 11008,'-2'11'6951,"3"-9"-6683,-1-2-107,1 1 1,0-1 0,-1 1-1,1-1 1,0 1 0,0-1-1,-1 1 1,1-1-1,0 0 1,0 1 0,0-1-1,-1 0 1,3 1 0,4-1-325,0 1 0,0-1 0,7 0 0,-7-1 900,32 0-806,0-3 0,-1-1-1,65-17 1,-99 21-35,17-4-1181,21-9 0,-36 11 627,-1 1 1,0-1-1,0 0 1,0 0-1,0 0 1,0 0-1,0-1 1,7-8-1,7-15-3240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6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9216,'-15'42'2981,"14"-40"-2766,0 0 0,0 0 1,1 1-1,-1-1 0,1 0 0,-1 1 0,1-1 1,0 1-1,0-1 0,0 0 0,0 1 0,0-1 1,1 1-1,-1-1 0,1 0 0,-1 1 0,1-1 1,0 0-1,0 0 0,0 1 0,0-1 1,1 0-1,-1 0 0,0 0 0,1 0 0,-1-1 1,1 1-1,0 0 0,0-1 0,0 1 0,0-1 1,0 1-1,0-1 0,0 0 0,0 0 0,0 0 1,4 1-1,5 1 165,1 0 0,-1-1 0,0 0 0,1-1 0,22 0 0,-5-1 55,110 5 475,-125-3-891,1 0 0,-1 1 1,1 1-1,-1 0 0,0 1 0,-1 0 1,18 10-1,-25-11 5,1 1 1,-1 0-1,0 0 0,-1 1 1,1 0-1,-1 0 0,0 0 1,0 1-1,-1 0 0,0 0 1,0 0-1,-1 0 0,0 0 1,0 1-1,3 13 1,-1 2-252,0 0 1,-2 0 0,-1 0 0,0 27 0,-2-48 17,0-1-38,0 1-1,-1-1 1,1 1 0,0-1-1,0 0 1,0 1 0,1-1-1,-1 1 1,0-1 0,1 0-1,-1 1 1,0-1 0,1 0-1,0 1 1,-1-1 0,1 0-1,0 0 1,0 1 0,-1-1-1,3 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7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56 8960,'-13'-7'2476,"11"5"-1936,-1 1-1,0-1 1,0 1 0,0-1 0,0 1 0,0 0-1,-5-1 1,-5 0 1865,13 2-2296,-1-1 1,0 1-1,0 0 1,0-1-1,0 1 0,0 0 1,0 0-1,0 0 1,0 0-1,0 0 1,0 0-1,0 0 0,0 0 1,0 0-1,0 0 1,0 1-1,0-1 0,0 0 1,0 1-1,0-1 1,0 1-1,1-1 0,-1 1 1,0-1-1,0 1 1,0 0-1,1-1 0,-1 1 1,0 0-1,1-1 1,-1 1-1,1 0 1,-1 0-1,0 0 0,1 0 1,0 0-1,-1 0 1,0 1-1,0 3-60,0-1 1,0 1-1,0 0 1,0-1-1,1 1 1,0 0-1,0 0 0,1 8 1,9 43-97,-6-37 44,2 7 8,1 0 0,2-1 0,0 0 0,1-1 1,2 0-1,25 41 0,-23-46-19,0 0 1,1-1-1,0 0 1,2-1-1,0-1 1,1-1-1,1 0 1,20 11-1,-30-20 22,1-1 0,0 0 0,0 0 0,1-1 0,-1-1 0,1 0 0,0 0 0,19 2 0,-25-5 101,1 0 0,-1 0 0,1 0 0,-1-1 0,0 1 0,1-1-1,-1-1 1,0 1 0,0-1 0,0 0 0,0 0 0,0 0 0,0-1 0,0 1 0,-1-1 0,1-1 0,-1 1 0,0 0 0,7-8 0,-9 8-36,1-1 0,-1 1-1,0-1 1,0 1 0,0-1 0,-1 0 0,1 0 0,-1 1-1,1-6 1,4-38 334,-5 39-342,-1-15 24,-1 0 0,0 0 0,-2 0-1,-1 1 1,-9-32 0,9 41-62,0 0 1,-1 1-1,0-1 0,0 1 0,-2 1 1,1-1-1,-2 1 0,1 0 0,-1 1 1,-14-14-1,6 10-133,1 0 0,-2 1 0,0 1 0,0 1 0,-37-17 0,39 21-177,4 2-799,0 0-1,0-1 1,-15-11-1,25 16 903,-4-10-4676,5 10 4676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7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12 9728,'-18'-12'10666,"18"17"-9349,1 14-1148,2 0 0,-1 0 0,2-1 0,6 19 0,-3-11-112,1 1-198,1-1 1,2 1-1,15 28 1,22 28-4653,-43-77 3870,2 3-745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46.04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0 159 6144,'10'-64'16997,"13"56"-15284,-5 1-938,24-5 1,-10 5-670,1 2 1,60-3 0,-15 3 347,102-17 1,-57 5-341,44 13 116,-108 5-204,210 19 156,-118-5 100,-52-6-178,193 43 0,-78 12 4,-81-23-24,214 88 195,-286-104-190,73 22 66,-112-40-144,20 6-6,85 28 86,-45-14-52,151 31 0,90-8 26,-293-46-32,153 20-7,8 4 60,-91-3-68,154 59 1,-95-30-8,-115-40 26,28 10 64,109 52 1,-154-62-116,19 10-48,48 18-1,59 10 16,52 21 425,-159-52-335,0 1 1,58 39-1,79 68-24,-91-62-30,-14-10 75,31 23-154,44 33 163,-19-13-61,-77-58-3,-2 3 0,84 89 0,76 117 76,-181-209-64,-8-8-24,37 63-1,12 44 22,-14-25 57,35 55-6,-6 24-309,78 252 331,-107-268 21,143 312-363,-191-461 230,-1 0-1,-2 0 1,8 35 0,58 332 63,-71-344-38,-4 78-1,-2-63-58,1 303-1219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8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9 254 10112,'-3'5'1269,"2"-4"-1010,1 0 0,-1 0 0,0-1 1,1 1-1,-1 0 0,1 0 1,0 0-1,-1 0 0,1 0 1,0 0-1,-1 0 0,1 2 1,14-3 2779,-8-1-2644,-1 0 0,0-1-1,1 1 1,-1-1 0,0-1-1,0 1 1,-1-1 0,8-4-1,35-32 816,-23 19-820,118-83-886,-60 45-4650,-42 28 1733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8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28 8832,'-1'-2'457,"0"0"0,0 0 0,0 1 1,0-1-1,0 0 0,-1 1 0,1-1 1,-1 1-1,1-1 0,-1 1 0,1 0 1,-1-1-1,0 1 0,0 0 0,1 0 1,-1 0-1,0 1 0,-4-2 507,16 15-73,17 37 250,39 103 0,-42-95-1117,3-1-1,2 0 1,2-3-1,77 102 1,-91-136-754,24 22 1,2-5-3961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9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4 322 8704,'0'0'131,"-1"1"132,1-1-132,-1 0 1,1 0-1,0 1 0,0-1 1,0 1-1,-1-1 0,1 0 1,0 1-1,0-1 0,0 0 1,0 1-1,-1-1 1,1 1-1,0-1 0,0 1 1,0-1-1,0 0 0,0 1 1,0-1-1,0 1 0,0-1 1,1 0-1,-1 1 1,0-1-1,0 1 0,0-1 1,0 0-1,6 9 3442,-6-9-3501,0 0 0,0 1 1,0-1-1,1 1 1,-1-1-1,0 0 0,0 1 1,0-1-1,1 0 0,-1 1 1,0-1-1,0 0 0,1 0 1,-1 1-1,0-1 1,1 0-1,-1 0 0,0 1 1,1-1-1,-1 0 0,1 0 1,6 2 887,-5 0-747,1-1 0,-1-1 0,1 1 0,0 0 0,0-1 0,0 1-1,-1-1 1,1 0 0,0 0 0,0 0 0,0 0 0,3-1 0,11-3 361,30-13 0,-12 4-197,50-19-16,-1-4 0,137-79 0,-172 87-344,79-35 0,-104 54-473,0 0 1,0 2-1,1 0 1,0 2-1,44-4 1,-67 9 364,4 0-296,-1-1 0,1 1 0,-1 1 0,9 1-1,-13-2 191,0 0-1,0 0 0,0 1 0,0-1 0,0 1 0,0-1 0,1 1 0,-1-1 0,-1 1 0,1 0 0,0-1 0,0 1 0,0 0 1,0 0-1,0 0 0,-1 0 0,1 0 0,0 0 0,-1 0 0,1 0 0,-1 0 0,1 0 0,-1 0 0,1 0 0,-1 0 0,0 1 1,1 9-3995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9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12 10880,'-11'-11'8141,"11"11"-8065,-1 5 211,0 1 0,1-1 0,-1 0 1,1 6-1,0 55-230,-4 179-93,0-125-2201,3-69-6422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59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9984,'4'5'5696,"6"6"-4778,1 0 1,0 0 0,23 16 0,-11-8-403,179 134 815,-168-131-1306,0-2 0,1-1 0,2-2 0,49 17 0,-77-31-76,3 1-401,-1 0 0,0-1 0,1 0 0,0-1 0,0-1 0,19 1-1,-30-2 262,1 0 0,-1 0 1,0 0-1,0 0 0,0 0 0,1-1 0,-1 1 0,0-1 0,0 1 0,0-1 0,0 1 0,0-1 0,0 1 0,0-1 0,0 0 0,0 0 0,0 1 0,0-1 0,0 0 0,0-1 0,5-9-3830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0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48 8960,'-5'3'11162,"8"-5"-11008,0 1-1,-1-1 1,1 1-1,-1-1 1,1 0 0,2-3-1,10-7 319,-8 8-288,0 1 0,0 0 0,0 0 0,0 0 0,0 1-1,13-2 1,-18 4-144,0-1 0,0 1 0,1 0 0,-1 0 0,0 0-1,0 0 1,0 0 0,0 1 0,0-1 0,0 1-1,0-1 1,0 1 0,0 0 0,0 0 0,0 0 0,0 0-1,0 0 1,0 0 0,-1 0 0,1 1 0,-1-1 0,1 1-1,-1-1 1,1 1 0,-1 0 0,0-1 0,0 1-1,2 2 1,4 14 54,0 0-1,-1 1 0,-2 0 1,5 24-1,3 14-48,-9-43-80,1-1 0,0 0 0,1 0 0,1 0 0,7 13 0,-11-23 26,-1-1 1,1 1-1,0-1 1,0 0 0,0 1-1,1-1 1,-1 0-1,1 0 1,-1 0 0,1-1-1,-1 1 1,5 1-1,-4-2 9,-1 0 0,0-1 0,1 0 0,-1 1 0,0-1 0,1 0 0,-1 0 0,0 0 0,1-1 0,-1 1 0,0 0 0,1-1 0,-1 0 0,0 1 0,0-1 0,0 0 0,1 0 0,2-3 0,5-3-588,0 0-1,0-1 1,-1 0-1,-1-1 0,14-16 1,-11 12-1897,1 0 0,13-10 0,5-1-2128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0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55 10496,'-6'12'8928,"13"-13"-7121,42-16-335,-17 5-1469,43-10 0,11 8-3092,-25 13-2121,-26 4 688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1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0 167 9856,'0'27'3205,"0"-26"-3055,0-1 0,0 1 0,0-1 0,1 1 0,-1 0 0,0-1 0,0 1 0,0-1 0,0 1 0,1-1 0,-1 1 0,0-1 0,0 1 0,1-1 0,-1 1 0,0-1 1,1 1-1,-1-1 0,0 0 0,1 1 0,-1-1 0,1 0 0,-1 1 0,1-1 0,-1 0 0,1 1 0,-1-1 0,1 0 0,-1 0 0,1 0 0,-1 1 0,1-1 0,-1 0 0,1 0 0,-1 0 0,1 0 0,0 0 0,-1 0 0,1 0 0,-1 0 0,1 0 0,-1 0 0,1-1 0,-1 1 0,1 0 1,0 0-1,-1 0 0,1-1 0,0 1 0,2-1 160,1-1 1,-1 1-1,1-1 1,-1 0-1,4-2 1,9-9 183,-1 1-718,-1 1 1,2 0-1,0 0 0,0 2 1,35-15-1,-17 12-2396,-1 0 0,0-3 0,32-18 0,-18 3-1278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1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185 143 8960,'-9'-17'1788,"0"0"0,-1 1 0,-16-21 0,21 32-1386,1 0 0,0 1-1,-1-1 1,0 1 0,0 0 0,0 0 0,-1 0 0,1 1 0,-1-1 0,0 1-1,0 1 1,0-1 0,-9-1 0,14 3-369,-1 1 0,1 0 0,-1-1 0,1 1-1,0 0 1,-1 0 0,1 0 0,-1 1 0,1-1 0,0 0 0,-1 0 0,1 1 0,0-1-1,-1 1 1,1-1 0,0 1 0,-1-1 0,1 1 0,0 0 0,0 0 0,0-1 0,0 1-1,0 0 1,0 0 0,0 0 0,0 0 0,0 1 0,0-1 0,0 0 0,1 0 0,-1 0-1,0 1 1,0 1 0,-1 3-19,1 0 0,-1 0 0,1 1 0,0-1 0,1 0 0,0 10 0,1 24-37,3 0 1,1-1-1,2 1 1,19 61-1,67 150 88,-82-224-92,1-1 0,2 0 0,24 35 0,-32-52 19,0-1 0,1-1-1,-1 1 1,2-1 0,-1 0 0,1-1-1,0 0 1,0 0 0,1-1-1,0 0 1,0 0 0,0-1-1,17 6 1,-14-8 84,0 0-1,0-1 1,0 0-1,0 0 1,0-1 0,0-1-1,0 0 1,0-1-1,0 0 1,0-1 0,0 0-1,-1-1 1,13-5-1,-14 4 73,-1 1 1,1-1-1,-1-1 0,0 0 0,0 0 0,-1-1 1,0 0-1,0 0 0,-1-1 0,1 0 0,-2-1 0,1 1 1,-1-1-1,-1 0 0,7-13 0,-6 5-25,-1 0 0,0 0-1,-1-1 1,-1 0 0,0 1 0,-1-20-1,-1 11-39,-2 0-1,-1 0 1,-7-40 0,4 49-61,1 1 1,-2-1 0,0 1-1,-1 1 1,0-1 0,-2 1-1,0 1 1,-21-27 0,10 18-161,-1 1 0,0 1 0,-2 1 0,-30-20 0,39 29-11,0 2 0,-1 0-1,-1 1 1,0 0 0,0 1-1,0 1 1,-1 1 0,0 0-1,0 1 1,0 1 0,0 1-1,0 0 1,-36 2 0,47 0-82,0 1 1,1 0 0,-1 0 0,0 0 0,0 1 0,0 0 0,1 0-1,-1 0 1,1 1 0,0 0 0,0 0 0,-7 6 0,11-9 116,0 1 1,1 0 0,-1-1-1,0 1 1,1 0 0,-1 0-1,1-1 1,-1 1 0,1 0-1,-1 0 1,1 0 0,0 0-1,0 0 1,-1 0 0,1-1-1,0 1 1,0 0 0,0 0-1,0 0 1,0 0 0,0 0-1,0 0 1,0 0 0,0 0-1,0 0 1,1 0 0,-1 0-1,0-1 1,1 1 0,0 2-1,0-1-233,0 0-1,1 0 0,-1 0 1,1 0-1,-1-1 0,1 1 1,0 0-1,0-1 0,0 1 1,0-1-1,3 2 1,16 5-3749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2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266 278 8448,'-10'-17'1911,"0"1"1,-2 0-1,-19-22 1,25 31-1537,0 1 0,-1 0 0,0 1 0,1-1 0,-2 1-1,1 1 1,-1-1 0,1 1 0,-1 1 0,-11-4 0,16 6-319,0 0 0,0 1 0,0-1 0,0 1 0,-1 0-1,1-1 1,0 2 0,0-1 0,0 0 0,0 1 0,-1-1 0,1 1 0,0 0 0,0 0-1,0 0 1,0 1 0,0-1 0,1 1 0,-1-1 0,0 1 0,1 0 0,-1 0 0,1 0-1,0 0 1,-1 1 0,1-1 0,0 1 0,0-1 0,1 1 0,-4 4 0,1 2-20,0-1-1,1 1 1,-1 0 0,2 0 0,-1 0-1,1 0 1,1 1 0,-1-1 0,1 15 0,2 17 8,2-1 1,2 0 0,1 1 0,3-2 0,0 1-1,3-1 1,1-1 0,2 0 0,26 47 0,-33-72-36,0 1 0,1-2 0,1 1 0,0-1 0,12 11 0,-16-17 28,1-1 0,0 1 1,0-1-1,0-1 0,1 1 0,-1-1 1,1-1-1,0 0 0,1 0 0,12 3 1,-9-3 55,0-2 0,-1 0 1,1 0-1,0-1 0,0 0 1,0-1-1,-1-1 1,1 0-1,-1 0 0,1-1 1,17-7-1,-14 3 62,-1 0 0,-1 0 0,1-2 0,-1 1 0,-1-2 0,1 0 0,-2 0 0,14-15 0,-12 9 23,0 0 1,-1-1-1,0 0 0,-1-1 1,-1 0-1,-1-1 1,-1 0-1,0-1 1,-2 0-1,0 0 1,-1 0-1,-1-1 0,2-34 1,-5 36-166,-2 1 0,0 0-1,0 0 1,-2 0 0,0 1 0,-2-1 0,0 0 0,0 1 0,-2 0-1,0 1 1,-1-1 0,0 1 0,-2 1 0,0 0 0,0 0 0,-22-22-1,15 19-315,-2 0-1,0 1 0,-1 1 0,-32-19 1,43 30-24,0-1 1,-1 2 0,1 0 0,-1 0 0,0 0 0,0 2-1,0-1 1,-1 1 0,1 0 0,-1 1 0,1 1 0,-1-1-1,-16 3 1,9 2-954,-1 0 0,1 1 0,-28 12 0,0 3-3711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0.76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3861 8320,'-12'7'9791,"107"-6"-6940,117-2 661,-180-1-3298,0-2 1,0 0 0,-1-3-1,1 0 1,38-16-1,-19 2 91,-1-1 0,60-38 1,-45 23-162,1 2 0,98-35 0,-163 69-144,525-173 474,-416 139-95,196-89-1,170-81 38,38 36-455,-225 81 192,-6-17 112,-265 97-247,432-179 135,-410 170-151,399-142 60,161-4 7,-185 48 22,8-11-83,-336 101-64,42-14 16,93-24 96,127-4 2,-234 47-36,260-32 236,4 16-362,138-15 72,-189 19-32,20-19 123,-329 50-59,7-2 0,-12 2 528,-14-8-267,-6-17-153,-19-98-114,-6-87-272,-67-240 1,56 315-46,-85-188 1,50 176 247,76 146 70,0 0 1,1 1-1,-1-1 1,0 0-1,1 1 0,0-1 1,-1 0-1,1 1 1,0-1-1,0 0 0,0 0 1,0-7 576,-11 13-552,0 0 0,0 1-1,-17 10 1,-4 1 120,-30 10-64,-19 9 115,49-21-200,0-1 0,-1-2 0,-57 13 0,-106 8 109,46-10-141,-137 15 98,-614 7-47,701-46-623,-110 1 1120,-137 34-217,159-7-287,122-14-6,-223 11 97,-602 20-281,618-8 147,-1 19 117,181-14-39,-214 74-1,-20-1-123,208-60 129,-135 17 56,148-34-171,170-30 78,-1-1 0,-56-1 1,-73-14 6,28-1-161,51 5 241,-165-32-1,241 36-101,-1 0-1,1 1 0,-1 0 1,-16 2-1,0-1 112,16 0-262,11-1 150,-17-1-55,13 11 81,2 3-43,1 0-1,0 0 0,1 0 1,0 0-1,1 19 1,0-22 32,25 483-454,34 2 242,-40-249 15,-19 3 156,-1-118-61,2-51 78,-5 137-85,2-198 92,2-1 0,0 1 0,5 28 0,-5-43-16,1 1 0,-1 0 0,0-1 0,1 1 0,-1-1 0,-1 1 0,0 3 0,19-35-4,-13 17 30,-1 1 1,2 0-1,-1 1 0,1-1 0,1 1 1,0 0-1,0 0 0,1 1 0,0 0 0,0 1 1,1 0-1,0 0 0,18-11 0,7 1-1,1 0-1,65-19 0,-41 15-19,-32 10 39,-1 0 0,0-3 0,-1 0 0,-1-1 0,44-36 0,-35 24 44,30-26 94,92-58 0,-30 40-56,-48 27-36,-13 8-12,1 3 0,108-38 0,273-96 254,-328 119-304,240-105 96,-275 116-84,2 3 1,106-26-1,372-62 57,-244 77 162,199-33-24,-208 30-202,-46 9-5,-120 12 35,156-50-1,-167 37 101,135-47-238,-215 68 142,76-18 0,56 0 51,-13 3-92,-83 10 82,15-4 16,148-16-60,27-6 98,-132 21-220,-37 8 124,139-44 0,-211 52 2,72-22-43,-48 16-115,-11 3 167,219-56 79,-261 70-115,-1 1-1,1 0 1,11 1 0,-12 0-39,0 0 0,-1-1 0,13-2-1,5 0 29,-21 3-113,0 0-1,0-1 1,0 1 0,0-1-1,5-1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2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87 12032,'-3'2'6813,"9"1"-5364,9 4-1274,-8-5 112,6 2-111,0 0-1,1-1 1,-1 0-1,1-1 1,0-1-1,0 0 0,0-1 1,14-1-1,6-4-230,202-33 511,-5-17-3705,-190 43 615,-4 4-2155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3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0 191 11392,'5'-3'4288,"-1"3"-3329,10 0 513,-10 0-32,8-5-320,6-2 0,9-2-384,14-3-32,9-3-416,2-2-32,2 5-32,0-3-192,-6-1 0,2 1-608,-1-2-256,4 2-1056,5-1-448,8-1-3359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04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278 231 8448,'-1'-5'705,"-1"-1"0,1 1 0,-1 0 0,0-1-1,-1 1 1,1 0 0,-1 0 0,0 0 0,0 0 0,-7-6 0,7 6-203,-1 0 0,1 0-1,0 0 1,-3-5 0,-6-13 386,-10-17-69,19 34-615,0-1-1,0 0 1,-1 1-1,0-1 0,0 1 1,-1 0-1,0 1 1,0-1-1,-9-7 1,13 12-197,-1 0 0,1 1 1,0-1-1,-1 1 1,1-1-1,-1 1 0,1-1 1,-1 1-1,1 0 0,-1 0 1,0 0-1,1 0 1,-1 0-1,1 0 0,-1 0 1,1 0-1,-1 1 0,1-1 1,-1 1-1,1-1 1,-1 1-1,1-1 0,0 1 1,-1 0-1,1 0 0,0 0 1,-1 0-1,1-1 1,-1 3-1,-2 0 7,0 1-1,0-1 1,1 1 0,-1 0-1,1 0 1,0 1 0,-3 5-1,-6 16-27,2 0 0,1 1 0,0 0-1,2 0 1,2 0 0,0 1 0,2 0 0,0 37-1,1-4 41,0-37-81,1 1 0,6 47 1,-1-40 66,3-1 0,0-1-1,20 52 1,-24-73 18,1 0 0,1 0 0,0-1 0,0 0 0,1 1-1,0-2 1,0 1 0,1-1 0,0 0 0,0 0-1,1 0 1,0-1 0,0-1 0,0 1 0,1-1-1,10 4 1,2-1 82,0-1 0,0-1 0,1-1 0,-1 0 0,1-2 0,0-1 0,1-1 0,-1 0 0,0-2 0,32-4 0,-45 3-50,0-1-1,0 1 1,0-2-1,-1 1 1,1-1-1,-1 0 1,0-1-1,0 0 1,0 0-1,-1-1 1,11-10-1,2-4 98,-1-2-1,22-33 0,1-1-21,8-3 143,115-102 0,-122 121-276,-1-2 0,-3-1 0,45-64 0,-71 89-24,1 1 0,0 0 1,1 1-1,1 1 0,24-20 1,-30 29 29,-1 0 0,1 0 0,0 1 1,0 0-1,0 1 0,1 0 1,0 1-1,-1 0 0,1 1 1,0 0-1,1 0 0,16 1 1,-18 1-13,-1 1 1,1 0-1,0 1 1,-1 0-1,1 0 1,-1 1-1,0 0 1,18 9-1,-15-5 10,0 0 0,-1 1 1,1 0-1,-2 1 0,19 19 0,-16-14 1,-1 2 0,0-1-1,-1 2 1,-1-1 0,-1 2-1,0-1 1,-2 1 0,0 0-1,7 25 1,-13-32-4,1-1-1,-1 1 1,-1 0-1,0 0 1,0 0-1,-1 0 1,-1 0-1,0 0 1,0 0-1,-7 18 1,-3 1-2,0 0 0,-24 37 0,21-40 17,-2-1 1,-28 35-1,32-47-17,0-1 0,0 0 1,-1-1-1,-1 0 0,-22 13 0,24-17-50,-1 0 0,0-1 0,0-1 0,-29 9 0,35-13 8,0-1 0,-1 0 1,1 0-1,0-1 0,-1 1 1,1-2-1,0 0 1,0 0-1,-1 0 0,1-1 1,-9-3-1,-6-4 68,1-2 1,-35-21-1,17 9 22,-126-78-39,130 75-51,2-1-1,-46-45 0,-126-134-136,139 143 75,-80-60 0,124 106 3,-34-18 0,50 31 34,-1 0-1,0 1 0,0 0 0,0 0 1,0 1-1,0-1 0,-1 2 0,1-1 1,-9 1-1,14 1 22,0 0 0,0 1 0,0 0 0,0-1-1,0 1 1,1 0 0,-1 0 0,0 0 0,1 1 0,-1-1 0,1 1 0,-1-1 0,1 1 0,0 0 0,-1 0-1,1 0 1,-2 3 0,-2 2-354,1 0 0,0 0-1,1 0 1,-6 13-1,7-12-1391,11-17-1734,-8 9 3481,16-18-5227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11.41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323 2247 6656,'-30'-32'3501,"22"27"-3151,-12-9-271,12 8 29,0 0 1,0 1-1,0 0 0,-1 0 0,0 1 0,0 0 0,0 1 1,0 0-1,0 0 0,-1 1 0,1 0 0,-1 1 0,0 0 0,0 1 1,1 0-1,-1 0 0,-13 3 0,17-3 35,0 1 0,0 1 0,0-1 0,1 1 0,-11 5 0,13-6-124,1 1-1,0-1 0,-1 0 0,1 1 0,0 0 1,0-1-1,0 1 0,1 0 0,-1 0 0,0 0 1,1 0-1,-1 0 0,1 1 0,0-1 0,-1 0 1,0 4-1,-1 7 45,0 0-1,1 0 1,0 0 0,1 0 0,1 0-1,1 16 1,2 2 83,9 43 0,-8-56-134,1-1 0,1 1 1,0-1-1,1-1 0,1 1 1,18 27-1,-5-14 25,2-1 0,36 35 0,-38-42 61,0 0 0,-2 2 1,0 0-1,-2 1 0,0 1 1,20 46-1,26 91 108,8 21 244,-65-171-410,1 0 1,0-1-1,1 0 1,0 0-1,1-1 1,0 0-1,1-1 0,13 11 1,-6-7 0,0-1 1,1-2-1,1 1 0,33 14 0,1-3-56,81 39-2,-105-44 134,0 2-1,43 37 0,-47-34 10,2-2-1,54 33 1,-44-34-107,-10-4-7,30 11-1,-29-15 233,0 2 0,44 28-1,-19-11 312,-40-21-498,-12-8-31,0-1 0,1 0-1,-1 0 1,1 0-1,-1 0 1,0 0 0,1 0-1,2 1 1,-1 0 8,0 0 1,0 1-1,-1-1 1,1 1-1,-1-1 1,1 1 0,-1 0-1,0-1 1,0 1-1,2 4 1,3 5 70,-2-7-72,-4-4 49,1 0 0,-1 0 0,0 0 0,0 1 1,0-1-1,-1 0 0,1 0 0,0 1 0,0-1 0,-1 0 1,2 3-1,-20-5 515,-13-4-603,1-2 0,-1 0-1,2-3 1,-1 0 0,-44-24 0,57 25-7,0-1 1,1 0-1,0-2 1,1 0-1,1 0 1,-18-20-1,1 2-17,-31-27 32,-2 4 0,-85-55 0,111 86-13,-75-32 1,40 22 84,29 9-271,52 36-81,21 21 264,46 72-1,-40-54 12,89 116-38,50 76-40,-134-175 112,32 50-51,-58-98 24,1-1 0,1-1 0,27 26-1,-33-36-14,0-1-1,1-1 0,0 0 0,0 0 0,0-1 1,1 0-1,23 7 0,-17-8 16,-1-1 0,1-1 0,0 0 1,0-1-1,19-1 0,-19-1 21,0-1-1,32-6 1,-40 5 54,-1-1-1,1 0 1,-1 0-1,0-1 1,0 0-1,14-10 1,5-6 71,-1-2 1,37-40-1,-4 4-153,-19 22 99,2 2 0,95-57 0,-15 13 6,-105 64 81,-1 0 1,-1-1-1,0-1 0,22-28 1,-11 8-65,3-5-82,1 1-1,60-58 1,-31 49-54,84-54 1,7-4-20,48-34 104,-39 30 61,-83 52-144,148-102-109,-172 132 126,1 2 0,99-35 0,20-9 1,-144 57-4,-1-1 0,-1-1 1,48-39-1,59-65 102,98-77 139,-221 188-233,140-103 45,-114 81-57,63-68-1,-3-18 164,33-37-76,-15 42-76,-5 5-9,-84 79 34,-1-1 0,22-35 0,-6 0 10,57-80-22,-75 113-27,2 1 1,40-39-1,4 8 8,78-77 0,-125 114 0,-1-1 0,-1-1 0,-1 0 0,18-35 0,-18 25 0,43-87 0,13-91 598,-74 210-567,0 0 1,0 0-1,0 0 1,0 1-1,-1-1 1,0 0-1,0 0 1,0 0-1,0 0 1,-1 0-1,1 0 1,-1 0 0,0 1-1,0-1 1,0 0-1,-1 0 1,0 1-1,1-1 1,-1 1-1,0 0 1,-1-1-1,-4-4 1,-6-11-38,1-1-1,0 1 1,-8-24 0,12 25 10,-1 0 0,-1 1 0,0 0 0,-25-30 0,29 41 1,-1 0 1,0 1 0,0 0-1,0 0 1,0 1 0,-1-1-1,0 2 1,0-1 0,0 1 0,0 0-1,-1 1 1,1 0 0,-1 0-1,-12 0 1,-4 0 7,0 2 1,0 0-1,-43 7 0,33-2-53,0 2 0,0 1 0,1 2 0,0 1 0,-57 28 0,-211 96 104,91-39-31,154-67-108,-114 40 143,114-49-78,-67 34 0,-225 141 255,304-171-242,-82 32 0,-52 5-4,175-59 1,-4 0 3,-207 65 38,-4-18 38,-90 19-202,193-37 117,41-13 52,-111 44 0,146-45-45,1 2 0,1 1 1,-65 47-1,64-37 0,-2-2 1,-1-2-1,-2-2 1,0-2 0,-1-1-1,-86 25 1,75-29-91,1 2 0,-76 37 0,77-33 150,0-2 1,-99 22-1,106-30-32,8-3-51,-41 18-1,64-21 22,0 1 1,0 0 0,1 1-1,0 1 1,-14 12-1,-59 62 7,60-55-47,-1-1 0,-41 29 0,14-21 30,-90 42-1,135-72 24,-6 2-19,1 1 0,0 1 0,-24 20 1,31-23-18,1 1 1,1 0 0,-1 1 0,1 0 0,1 0-1,-1 0 1,-5 13 0,5-6 9,1-1 0,0 1 1,1 0-1,1 0 0,0 0 0,1 1 0,1-1 1,1 1-1,0 0 0,1-1 0,4 32 1,2-1-15,-2-10-25,12 53 0,-14-83 50,1-1 0,-1 1 0,1-1 0,1 1 0,-1-1 0,1 0 0,0 0 0,1-1 0,-1 1 0,1-1 0,0 0 0,1 0 0,-1-1 0,1 1 0,0-1 0,8 4 0,10 5-19,1-2-1,50 16 0,-56-21 20,110 33 64,-102-33-80,1-1 0,52 3 1,11-7 49,-1-4-1,0-4 1,165-35 0,33-21 155,-260 57-178,1-2 1,-1 0-1,-1-2 0,0-1 0,0-1 1,-1-2-1,-1 0 0,0-2 0,-1 0 1,23-22-1,-22 16 56,51-46 179,148-101-1,78-40-39,-172 98-214,-106 91-88,0 1 0,1 2 0,1 1 0,49-23 0,28-18-1048,-90 49 905,34-22-2530,77-64-1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13.65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8089 7520 11136,'-40'-3'4591,"27"2"-4095,0 0 0,0 0 0,-20-5 0,-178-46 1633,87 24-1570,45 9-281,-112-13-1,34 19 14,-133-14 394,-78-39-333,160 26-181,-32 10-106,-2 16 283,-15-1 121,3-19-119,154 11-353,-118-43 0,18 4 91,-76-28-101,-276-176-35,481 227-32,-176-87 37,124 75 13,-97-44 39,-11-15 60,-58-30-138,-18-10 80,65 33-1,202 97-4,1-1-1,1-2 0,1-2 1,1-1-1,-48-46 0,-2-19-96,41 42 134,-2 3 0,-64-52 0,51 58-21,-65-33 0,12 8-136,72 40 83,-104-68 61,120 74-13,-1-1 1,2-2 0,-28-30 0,-67-104 85,25 31-57,62 84-64,2-1 1,1-2-1,2-1 1,3-1-1,1-1 1,-22-66-1,-132-359 243,126 344-140,-40-81 49,-13-35-167,63 123-40,-38-181 1,16-134 121,17-182 159,37 502-231,-4-91-50,4-388 53,41-2 8,-28 447 49,-4 123-197,0 25 25,0 0 0,0 1 0,0-1-1,0 0 1,1 0 0,-1 1 0,1-1-1,-1 0 1,1 0 0,-1 1 0,1-1-1,0 1 1,0-1 0,21-16-1758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21.98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152 1014 2048,'-5'-9'248,"4"7"-211,1 1 0,-1-1 0,0 1 0,0-1 0,0 1 0,0-1 0,0 1 0,0 0-1,0-1 1,0 1 0,-1 0 0,1 0 0,0 0 0,-1 0 0,1 0 0,-1 0-1,1 1 1,-3-2 0,-94-3 8347,96 9-8235,-1 4-32,0 1-1,0-1 1,1 1 0,1 0-1,-1 0 1,2 0-1,-1 0 1,2 18-1,-1-9 35,7 227 910,-1 51-415,-17 76-53,1-78 94,9-270-636,1 64 137,1-75-176,0 1 0,2 0 0,-1-1 0,6 17 0,-7-28-8,0 1 1,0-1 0,0 0 0,0 1 0,0-1 0,0 0 0,1 0 0,-1 0 0,1 0 0,-1 0 0,1 0 0,0-1 0,0 1 0,0 0 0,0-1 0,0 1 0,0-1 0,0 0 0,0 0-1,1 0 1,-1 0 0,0 0 0,1 0 0,-1-1 0,1 1 0,-1-1 0,3 1 0,0-1 33,0-1-1,-1 1 1,1-1 0,0 0 0,-1 0-1,1 0 1,-1 0 0,1-1 0,-1 0-1,0 0 1,1 0 0,-1-1-1,7-5 1,-4 3 12,-1-1 0,0 0-1,-1 0 1,1-1 0,-1 0 0,8-13-1,20-50 88,47-169-7,-20-7-63,-53 216-61,133-674 51,-107 523-55,16-94 94,-45 234 234,-42 549-394,34-430 62,-13 336-63,21-3 20,-3-392 46,10 132 85,-8-127-81,2 0 0,1 0 0,16 46 0,-19-64-8,0 0-1,0 0 0,0 0 1,1-1-1,-1 1 1,1-1-1,1 0 1,-1 0-1,1 0 0,5 4 1,-8-7 6,1 0 0,-1-1 1,0 0-1,1 1 0,-1-1 0,1 0 1,-1 0-1,1 0 0,0-1 0,-1 1 0,1-1 1,0 1-1,0-1 0,-1 0 0,1 0 1,0 0-1,0 0 0,-1-1 0,1 1 1,0-1-1,-1 0 0,1 1 0,0-1 0,-1-1 1,1 1-1,2-2 0,1 0 10,-1-1 0,0-1 0,0 1-1,-1 0 1,1-1 0,-1 0 0,0 0 0,0-1-1,3-5 1,11-21 37,-1 0 0,-2-2 0,17-50 0,24-114-30,-52 181-16,268-1245 124,-215 920-123,-48 288 59,-7 49-33,-1 5 4,1 12 43,-2 41 2,-10 69 0,-7 38-80,-70 735 182,73-705-145,11-140-34,-5 106-30,8-114-41,8 69 0,-6-100 45,0-1 0,0 1 0,1 0 1,1-1-1,0 0 0,0 0 0,1 0 0,6 10 0,-9-17 22,0 0-1,0-1 1,0 1-1,0-1 1,0 1 0,0-1-1,1 0 1,-1 0-1,1 0 1,0 0-1,0 0 1,-1 0-1,1-1 1,0 0 0,0 1-1,1-1 1,-1 0-1,0-1 1,0 1-1,0 0 1,1-1-1,-1 0 1,0 0 0,0 0-1,1 0 1,-1 0-1,0-1 1,1 1-1,-1-1 1,4-1-1,0-1 6,0 0-1,0-1 1,0 1-1,-1-1 1,1-1-1,-1 0 0,8-6 1,2-5 1,21-26 0,-17 15 11,0-1 0,-2-2 0,-1 1 0,18-47 0,40-134 32,-50 132-48,146-503 47,-156 524-57,-10 40 20,17-71 60,-21 78-72,-3 13-12,-5 19-23,-15 93 33,-10 160 0,15 117 65,16-365-66,-3 361-81,4-370 72,1 0 0,1 1 0,0-1 0,1 0-1,7 22 1,-9-37 12,0-1-1,0 1 0,0-1 1,1 1-1,-1-1 1,0 0-1,1 1 1,0-1-1,-1 0 1,3 2-1,-3-4 4,-1 1 0,1-1-1,-1 0 1,1 1 0,-1-1 0,1 0 0,-1 0-1,1 1 1,-1-1 0,1 0 0,0 0-1,-1 0 1,1 0 0,-1 0 0,1 0-1,-1 0 1,1 0 0,0 0 0,-1 0 0,1 0-1,0-1 1,1 1 3,-1-1 0,0 0 0,1 0 0,-1 0 0,0 0 0,0 0 0,1 0 0,-1 0 0,0 0 0,0-1 0,1-1 0,8-15 63,16-35 0,71-196 71,67-258-15,4-131-118,-168 637 15,0 0 0,0 0-1,1 0 1,-1 1 0,0-1-1,0 0 1,1 0-1,-1 0 1,0 0 0,1 0-1,-1 0 1,1 0 0,-1 1-1,1-1 1,-1 0-1,2-1 1,1 22 174,-4 325-168,-2-264-20,-5 1022 448,8-1102-454,0 44-27,2 0 0,10 50 1,-12-93 25,0 0 1,1 1-1,-1-1 1,1 0-1,-1 0 0,1 1 1,0-1-1,0 0 1,0 0-1,1 0 1,1 3-1,-2-5 1,-1 1 0,0-1 0,1 0 0,-1 0 0,0 0 0,0 0 0,1 0 0,-1 0 0,0 0 0,1 0 0,-1 0 0,0 0 0,0 0 0,1 0 0,-1 0 0,0 0 0,1 0 0,-1 0 0,0 0 0,1 0 1,-1 0-1,0 0 0,0-1 0,1 1 0,-1 0 0,0 0 0,0 0 0,1 0 0,-1-1 0,0 1 0,12-16 0,2-16 11,0 0-1,8-33 0,-1 2 18,37-95 4,149-461 5,-46-57-37,-27 61-85,-116 545 69,-12 56 55,-6 13-38,0 1 0,1 0 0,-1 0 0,0 0 0,0 0 0,0 0 0,0 0 0,0 0 0,0 0 0,0 0 0,1 0 0,-1-1 0,0 1-1,0 0 1,0 0 0,0 0 0,0 0 0,0 0 0,1 0 0,-1 0 0,0 0 0,0 0 0,0 0 0,0 0 0,0 0 0,1 0 0,-1 0 0,0 0-1,0 0 1,0 0 0,0 0 0,0 1 0,0-1 0,1 0 0,-1 0 0,0 0 0,0 0 0,0 0 0,0 0 0,0 0 0,0 0 0,0 0 0,0 1-1,1-1 1,-1 0 0,0 0 0,0 0 0,0 0 0,0 0 0,0 0 0,0 0 0,0 1 0,0-1 0,0 0 0,3 9 19,-1 0 0,0 0 0,1 15 0,9 246 122,-12-263-140,0 202 24,-16 581 300,11-559-273,1-45 32,4-180-81,5 239-18,-5-244 13,2 16-51,6 31 0,-7-45 53,0 1 1,0 0-1,1-1 1,-1 1-1,1 0 0,0-1 1,0 0-1,0 1 0,0-1 1,1 0-1,-1 0 1,1 0-1,4 3 0,-6-5 6,0-1-1,0 1 1,1 0-1,-1 0 1,0-1-1,1 1 1,-1-1 0,0 1-1,1-1 1,-1 0-1,1 1 1,-1-1-1,1 0 1,-1 0-1,1 0 1,-1 0-1,1 0 1,-1 0-1,1-1 1,-1 1-1,0 0 1,1-1-1,-1 1 1,1-1-1,-1 0 1,0 1-1,1-1 1,-1 0-1,0 0 1,0 0-1,2-1 1,3-4 11,0 0 0,0-1 0,0 1 0,5-11 0,-6 10-7,28-43 24,-2-2 0,47-106 1,28-129-25,27-122 69,-46 150-64,39-112 53,54-114-218,-158 431 277,-22 53-112,1-1-1,0 1 1,-1 0-1,1-1 1,0 1-1,0 0 1,0-1-1,0 1 1,0 0 0,0 0-1,0 0 1,0 0-1,3-2 1,-4 3-13,1 0 0,-1 0 0,0 0 1,0 0-1,1 0 0,-1 0 0,0 1 0,0-1 1,1 0-1,-1 0 0,0 0 0,0 0 0,1 0 1,-1 0-1,0 1 0,0-1 0,0 0 0,1 0 1,-1 0-1,0 1 0,0-1 0,0 0 0,0 0 1,1 1-1,-1-1 0,0 0 0,0 0 0,0 1 1,0-1-1,5 20 62,-1 43-57,-5 81 0,-7 46-40,-38 421 32,1-1 85,40-547-82,-2 101-31,8-133-6,0 1 1,3-1-1,7 34 0,-9-55 13,0-1-1,1 0 1,1 1 0,7 15-1,-9-23 18,-1 1 0,1-1-1,-1 0 1,1 0 0,0 0-1,4 4 1,-5-6 3,-1 1 0,1-1-1,0 1 1,0-1 0,0 1 0,0-1 0,-1 0 0,1 1-1,0-1 1,0 0 0,0 0 0,0 0 0,0 1-1,0-1 1,0 0 0,1 0 0,0-1 0,0 0 0,1 0 0,-1 0 1,0 0-1,0-1 0,0 1 0,0-1 0,0 1 1,0-1-1,0 0 0,-1 1 0,1-1 1,0 0-1,-1 0 0,0 0 0,3-4 0,6-12 19,0-1 0,10-28 0,27-87 78,137-346 90,-42 115-159,-11-15-90,32-85-119,-136 402 187,-26 62-2,-1 0 0,1-1 0,0 1-1,0 0 1,0-1 0,-1 1 0,1 0 0,1 0 0,-1 0-1,0 0 1,2-2 0,-3 3-2,1 0-1,-1 0 1,0 0 0,0 0-1,1 0 1,-1 0 0,0 0-1,1 0 1,-1 0-1,0 0 1,0 0 0,1 0-1,-1 0 1,0 0 0,1 0-1,-1 0 1,0 1 0,0-1-1,1 0 1,-1 0-1,0 0 1,0 0 0,1 1-1,-1-1 1,0 0 0,0 0-1,1 0 1,-1 1 0,0-1-1,0 0 1,0 0-1,0 1 1,1-1 0,-1 1-1,2 4 5,0 0-1,0 1 0,-1-1 1,2 11-1,-2-10-2,7 54 13,0 114 0,-8-156-13,0 181 14,-21 608 261,-6-382-12,2-46 260,24-305-355,4-57-135,-3-17-34,0 0-1,0 0 0,0 0 1,0 0-1,0 0 0,0 0 1,0 0-1,0 0 0,0 0 0,0 0 1,0 0-1,1 0 0,-1 0 1,0 0-1,0 0 0,0 0 1,0 0-1,0 0 0,0 0 1,0 0-1,0 0 0,0 0 0,1 0 1,-1 0-1,0 0 0,0 0 1,0 0-1,0 0 0,0 0 1,0 0-1,0 0 0,0 0 0,0 0 1,0 0-1,1 0 0,-1 0 1,0 0-1,0 0 0,0 0 1,0 0-1,0 0 0,0-1 0,0 1 1,0 0-1,0 0 0,0 0 1,0 0-1,0 0 0,0 0 1,0 0-1,0 0 0,0 0 1,0 0-1,0-1 0,0 1 0,0 0 1,0 0-1,0 0 0,0 0 1,0 0-1,0 0 0,0 0 1,0 0-1,0 0 0,0-1 0,8-33 47,6-66 22,10-50-74,19-65 2,86-248 0,156-384-13,-270 805-3,47-126-143,-35 110 55,-26 57 105,-1 0 0,1 0-1,0 0 1,-1 0-1,1 0 1,0 0 0,0 0-1,0 0 1,0 0 0,0 0-1,0 1 1,0-1-1,1-1 1,-1 2 2,-1 0 0,1 0 0,-1 0-1,1 0 1,-1 0 0,0 0 0,1 0 0,-1 0 0,1 0-1,-1 0 1,0 0 0,1 0 0,-1 1 0,1-1 0,-1 0 0,0 0-1,1 0 1,-1 1 0,0-1 0,1 0 0,-1 0 0,0 1 0,1-1-1,-1 0 1,0 0 0,1 1 0,1 3 6,0-1 0,0 1 0,0 0 0,-1-1 0,1 1 1,0 5-1,5 20 47,-2 1 0,0-1 0,0 40 0,-4-46-41,10 335 147,-15 6 42,2-264-167,-16 745 318,19-738-416,-1-99 55,1-1-1,0 0 0,0 0 0,0 0 0,3 9 1,-4-16 8,0 1 1,1-1-1,-1 0 1,0 0-1,0 0 1,0 1 0,0-1-1,0 0 1,0 0-1,0 0 1,0 0 0,0 1-1,0-1 1,0 0-1,1 0 1,-1 0-1,0 0 1,0 0 0,0 1-1,0-1 1,0 0-1,1 0 1,-1 0-1,0 0 1,0 0 0,0 0-1,1 0 1,-1 0-1,0 0 1,0 0-1,0 0 1,0 0 0,1 0-1,-1 0 1,0 0-1,0 0 1,0 0 0,1 0-1,-1 0 1,0 0-1,0 0 1,0 0-1,1 0 1,0-1 0,0-1-1,0 1 1,0 0 0,-1 0 0,1-1-1,0 1 1,0-1 0,-1 1 0,1-3-1,27-96 65,28-68 70,30-56-38,53-177-84,33-88-147,59-34-30,-133 320 74,-18 54-53,-62 117 27,25-33-1,-40 61 96,0 0 0,1 0-1,0 0 1,0 0 0,0 0-1,0 1 1,1 0-1,4-3 1,-7 5 17,-1 0 0,1 1-1,-1-1 1,1 1 0,-1 0 0,1-1 0,-1 1-1,1 0 1,-1 0 0,1 0 0,-1 0 0,1 0-1,-1 0 1,1 0 0,-1 1 0,1-1 0,-1 1-1,1-1 1,-1 1 0,0-1 0,1 1 0,-1 0-1,0 0 1,1-1 0,-1 1 0,0 0-1,0 0 1,0 0 0,0 0 0,2 2 0,1 4 5,1-1 1,-1 1 0,-1-1-1,1 1 1,-1 0 0,0 0-1,2 12 1,5 19 71,7 47 0,2 84 157,-4 50 97,-4 575 745,-11-775-1049,-1 251 175,2 315 43,5-474-400,-6-108 142,0 1-1,0-1 0,1 0 1,-1 0-1,1 0 1,0 0-1,0 0 0,0 0 1,0 0-1,1 0 1,1 3-1,-3-6 16,0 0 1,0 0-1,1 0 1,-1 0-1,0 0 1,1 0-1,-1 0 1,0 0-1,0 0 1,1 0-1,-1 0 1,0 0-1,1 0 0,-1 0 1,0 0-1,0 0 1,1 0-1,-1 0 1,0 0-1,0 0 1,1 0-1,-1 0 1,0 0-1,0-1 1,1 1-1,-1 0 1,0 0-1,0 0 0,0-1 1,1 1-1,-1 0 1,0 0-1,0 0 1,0-1-1,0 1 1,1 0-1,-1-1 1,12-24-63,21-87 39,21-64 79,19-47-58,208-741-59,-209 703 224,-68 245-120,11-24 0,-7 31-18,-8 9-23,0 0 1,0 0 0,1 0 0,-1 0 0,0 0-1,0 0 1,0 0 0,1 0 0,-1 0 0,0 0 0,0 0-1,0 0 1,1 0 0,-1 0 0,0 0 0,0 0-1,1 0 1,-1 0 0,0 0 0,0 0 0,0 0-1,0 1 1,1-1 0,-1 0 0,0 0 0,0 0 0,0 0-1,0 0 1,1 1 0,-1-1 0,0 0 0,2 3-12,-1 1 1,0-1 0,0 0 0,0 1-1,0-1 1,0 1 0,-1-1 0,1 6-1,9 281-82,-10-191 124,21 792 328,-20-865-354,22 233-24,-20-240 2,1 0 0,11 30 0,-14-45 14,0-1 1,1 0-1,-1 0 0,1 0 0,-1 0 0,1 0 0,0 0 0,0 0 1,0-1-1,1 1 0,-1-1 0,5 5 0,-6-7 4,0 1-1,0-1 0,0 0 1,0 1-1,0-1 1,0 0-1,0 0 1,0 0-1,0 0 0,0 0 1,0 0-1,0 0 1,0 0-1,0 0 1,0 0-1,0-1 0,0 1 1,2-1-1,-1 0 2,1-1 0,0 0 0,0 1 0,-1-1 0,0 0-1,1-1 1,-1 1 0,3-4 0,8-11 8,0-2 1,-2 1-1,13-27 0,51-125-25,7-44-10,129-478 25,-186 604 7,41-136 42,-12 51-16,12-47 203,-60 196-96,-3 20-48,-4 31 0,-1-13-71,-3 61 31,-29 484 10,17 193 248,17-554-207,0-183-94,1 66 84,13 97 0,-12-164-129,1-1 1,0 0 0,1-1-1,6 14 1,-9-23 17,0 0 0,0 0 0,1 0 0,-1-1 0,1 1 0,0-1 0,0 1 0,0-1 0,0 0 0,0 0 0,0 0 0,5 3 0,-6-5 14,-1 1 0,1-1 0,0 0 0,0 1 0,0-1 0,0 0 0,0 0 0,0 0 0,0 0 0,0 0 0,0 0 0,0 0 0,0 0 0,0 0 0,0 0 0,0-1 0,1 0 0,0 0 1,1 0 0,-1 0-1,0-1 1,0 1 0,0-1 0,0 0 0,0 1 0,-1-1 0,3-4 0,10-14 7,-2-1 1,14-30-1,34-85 24,72-264 3,-27-19-25,-30 112-104,-69 285 127,-2 17 5,-3 7-27,0 1-1,0 0 1,-1 0 0,1 0 0,-1-1-1,0 7 1,1-7-6,14 374-46,-12-204 7,28 512 55,-16-499 16,-11-142-45,2 0-1,2 0 1,24 73 0,-29-107 8,1-1 0,0 1 1,1 0-1,-1-1 1,2 0-1,5 8 1,-10-15 4,0 1 0,0-1 1,0 0-1,0 0 0,0 0 1,0 0-1,1 0 0,-1 0 1,0 0-1,0-1 0,1 1 1,-1 0-1,0-1 0,1 1 1,-1-1-1,1 1 0,-1-1 1,1 1-1,-1-1 0,1 0 1,-1 0-1,1 0 0,-1 0 1,1 0-1,-1 0 0,1 0 1,-1-1-1,1 1 0,-1-1 1,1 1-1,-1-1 0,0 1 1,1-1-1,-1 0 0,0 1 1,2-2-1,2-3 5,0 0 0,0 0 0,0 0 0,-1-1 1,0 1-1,0-1 0,3-7 0,9-19 11,19-54 0,20-87-5,62-338 51,-27-12 44,-52 288-120,-21 125 13,11-52 72,-28 159-68,1-2 10,0-1 1,0 1 0,1-1-1,-1 1 1,5-8 0,-6 13-13,0-1 0,0 1 1,0 0-1,1-1 0,-1 1 0,0 0 1,0 0-1,1-1 0,-1 1 0,0 0 1,1 0-1,-1-1 0,0 1 1,1 0-1,-1 0 0,0 0 0,1 0 1,-1 0-1,1 0 0,-1-1 0,0 1 1,1 0-1,-1 0 0,1 0 0,-1 0 1,1 0-1,0 1 0,0-1 0,0 1 0,0-1 0,0 1 0,0-1 0,-1 1 0,1 0 0,0-1 0,0 1 0,-1 0 0,1-1 0,0 1 0,0 1 0,8 12-22,11 27 0,-16-35 15,47 109-2,38 129 0,20 124 153,4 18-242,-109-375 86,30 83-78,-29-82 78,1 0 0,0-1 0,1 0 0,0 0 0,11 12 1,-15-20 4,-1 0 1,1 0 0,1 0 0,-1-1-1,0 1 1,1-1 0,3 2 0,-6-3 1,1 0 1,0-1 0,0 1 0,0 0 0,-1-1-1,1 0 1,0 1 0,0-1 0,0 0-1,0 0 1,0 0 0,3-1 0,-1 0-1,1-1-1,-1 0 1,1 0 0,-1-1 0,0 1-1,0-1 1,0 0 0,-1 0 0,1 0 0,0 0-1,-1-1 1,4-5 0,9-9 5,-2-2 1,0 0-1,21-42 1,23-70 40,93-322 12,-49-10-39,-87 377 33,-3-1 0,-5 0 0,-4-112 0,-5 179 30,2 19-36,0 3-5,3 42-66,49 558-155,-47-531 187,58 772-19,-42-599-43,-2-59-21,-14-135-7,2-1 0,25 88 0,-32-135 85,2 6-7,1 0 0,-1-1 1,1 1-1,0-1 0,5 7 1,-8-12 7,1-1 1,-1 1 0,1-1 0,-1 1 0,1-1 0,-1 0-1,1 1 1,-1-1 0,1 1 0,-1-1 0,1 0 0,-1 1-1,1-1 1,0 0 0,-1 0 0,1 1 0,-1-1 0,1 0 0,0 0-1,-1 0 1,1 0 0,0 0 0,-1 0 0,2 0 0,-1-1 1,0 1 1,1-1 0,-1 0-1,0 0 1,0 1-1,0-1 1,1 0 0,-1 0-1,0 0 1,0-1 0,-1 1-1,1 0 1,0 0 0,0 0-1,1-3 1,4-11 21,1 1-1,-2-1 1,5-20 0,25-111 73,5-44-107,78-570-106,-60-191 277,-56 877-64,0 64-90,0 16-23,3 23-21,3 40 0,-3-18 23,9 93-1,39 493 86,-36-415-118,-3-36 16,13 66 10,-27-250 21,14 61-63,-13-59 56,0 1 0,1-1 0,-1 0 0,1 0-1,0 0 1,0 0 0,1 0 0,-1 0 0,1 0 0,3 3 0,-6-7 7,1 1 1,-1-1 0,0 0 0,1 0 0,-1 1 0,0-1 0,1 0 0,-1 0 0,0 0 0,1 1 0,-1-1 0,0 0-1,1 0 1,-1 0 0,1 0 0,-1 0 0,0 0 0,1 0 0,-1 0 0,1 0 0,-1 0 0,1 0 0,0 0 0,-1 0 1,1-1 0,0 1 0,0-1 0,-1 1 1,1-1-1,-1 0 0,1 1 0,0-1 0,-1 0 1,1 1-1,-1-1 0,1 0 0,-1 0 0,1-1 1,3-8 13,0-1 1,-1 0-1,5-21 1,4-49 46,-12 77-58,12-95 5,-5 0 0,-4 0 1,-12-118-1,-43-224 114,37 329-22,14 88-66,4 32-91,11 53-93,-11-46 148,27 137-59,-10-42 47,40 126 1,-52-214-93,0 0 0,21 37 0,-28-56 90,1-1 4,-1 1 1,0-1 0,1 0 0,-1 0 0,1 0-1,3 3 1,-5-5 10,0 0-1,0 0 1,0 0-1,1 0 1,-1 1-1,0-1 1,0 0-1,0 0 1,1 0-1,-1 0 1,0 0-1,0 0 0,0 0 1,1 0-1,-1 0 1,0 0-1,0 0 1,0 0-1,1 0 1,-1 0-1,0 0 1,0 0-1,0 0 1,1 0-1,-1 0 1,0 0-1,0-1 1,0 1-1,1 0 1,-1 0-1,0 0 1,0 0-1,0 0 1,0-1-1,6-14 0,-3-15 43,0-62 1,-10-48 21,-34-192-37,26 257 12,-3 1 0,-40-105 0,54 169-32,-1 0 1,0 0-1,0 1 1,-1 0-1,0 0 1,0 1-1,-12-12 1,16 18-11,-1-1-1,0 1 1,0 0 0,0 0 0,0 0 0,0 0 0,-1 1 0,1-1 0,0 1 0,-1 0 0,-3-1 0,4 1-1,1 1 0,-1 0 0,1 0 0,-1 0 0,0 0 1,1 1-1,-1-1 0,0 1 0,1-1 0,-1 1 0,1 0 0,-1 0 1,1 0-1,0 0 0,-1 1 0,-3 2 0,0 1-2,0 0 0,0 1-1,1 0 1,0 0 0,0 0-1,0 0 1,1 1 0,-6 11-1,-24 65 9,31-77 0,-18 59 25,2 0-1,-16 112 1,-23 359-100,48-415 61,-28 263 70,27-278-31,1-24-64,10-81 31,0 0 0,-1-1 0,1 1 0,0 0 0,0 0 0,-1 0 0,1 0 1,0 0-1,-1-1 0,1 1 0,-1 0 0,1 0 0,-1-1 0,0 2 1,1-2 1,-1 0 1,1 0-1,0 0 1,-1 0 0,1 0-1,0 0 1,-1-1 0,1 1-1,0 0 1,-1 0 0,1 0-1,0 0 1,0 0 0,-1-1-1,1 1 1,0 0 0,0 0-1,-1-1 1,1 1-1,0 0 1,0 0 0,-1-1-1,1 1 1,0 0 0,0-1-1,0 1 1,0 0 0,0 0-1,0-1 1,-1 0 0,-4-11-40,0-1 0,-5-25 1,-52-298 20,46 236 12,3 18-10,-50-269-66,44 271 57,-4 1 0,-44-104 1,26 95 56,-3 2 0,-5 2 0,-84-113 0,117 175-30,0 2 1,-2 0-1,-37-32 1,49 47 4,0 1 1,-1-1-1,0 1 1,0 0-1,0 1 1,0 0-1,0 0 1,-1 0-1,0 1 1,1 0-1,-1 1 1,0-1-1,0 2 1,0-1-1,0 1 0,-12 1 1,10 1-3,-1 0 1,1 0 0,0 1-1,0 1 1,0-1-1,0 2 1,1-1-1,0 1 1,0 1 0,0 0-1,0 0 1,1 1-1,0 0 1,1 0-1,-1 1 1,-9 13 0,0 3-14,2 1 0,0 0 0,-14 34 0,5 0-4,-19 67 0,-15 112 21,-19 213 61,20 4-41,26-184-4,5-56-16,7-58 6,6-48 10,11-95-71,-6 26-1,8-40 50,0 0-1,0 0 1,0 0 0,0 0-1,0 1 1,0-1-1,0 0 1,0 0 0,0 0-1,0 0 1,0 0 0,0 1-1,0-1 1,0 0 0,0 0-1,0 0 1,0 0 0,0 0-1,-1 0 1,1 0 0,0 1-1,0-1 1,0 0 0,0 0-1,0 0 1,0 0 0,0 0-1,0 0 1,0 0 0,-1 0-1,1 0 1,0 0-1,0 0 1,0 1 0,0-1-1,0 0 1,0 0 0,-1 0-1,1 0 1,0 0 0,0 0-1,0 0 1,0 0 0,0 0-1,0 0 1,-1 0 0,1 0-1,0 0 1,0 0 0,0 0-1,0-1 1,0 1 0,0 0-1,-1 0 1,-3-14-69,-5-70-31,2-59 42,2-48 48,1-24 6,-9-294 51,-21 7-108,7 316-71,19 148 77,-16-49 1,20 74 44,-1 0-1,-1 1 0,0-1 1,-1 1-1,0 1 0,-15-19 1,17 25 7,1 0 1,-1 0-1,-1 0 1,1 1-1,-1 0 1,1 0-1,-1 0 1,-11-4-1,13 6 4,1 1 1,-1 0-1,0 0 0,0 0 1,0 0-1,0 1 0,0-1 1,0 1-1,0 0 0,0 0 0,-1 1 1,1-1-1,0 1 0,1 0 1,-8 2-1,4 0 5,1 1-1,-1 0 1,0 0 0,1 0 0,0 1 0,0 0-1,0 0 1,1 1 0,-1 0 0,-6 9-1,-3 7 6,1 0-1,-12 25 0,-36 96-14,0 47-54,-104 437 27,21-70 240,100-408-48,26-92-59,18-53-88,-1 0 1,0 0 0,0 1 0,0-1 0,0-1-1,-5 7 1,7-10-11,-1 1-1,1-1 1,-1 0-1,1 1 0,-1-1 1,1 1-1,-1-1 1,0 0-1,1 1 1,-1-1-1,1 0 1,-1 0-1,0 0 1,1 1-1,-1-1 0,1 0 1,-1 0-1,0 0 1,1 0-1,-1 0 1,0 0-1,1 0 1,-1 0-1,0 0 1,1-1-1,-1 1 0,0 0 1,1 0-1,-1 0 1,0-1-1,-2-1 4,1 0 0,0 0 0,0 0-1,0 0 1,0 0 0,0 0 0,0 0-1,-2-4 1,-3-7 4,0-1-1,1 1 1,0-1 0,-7-24-1,-19-117 18,-37-470-92,44 352 2,3 69-6,1 61-22,14 108 62,-20-62-1,23 86 23,0 1-1,0 0 0,-1 0 0,0 0 1,-1 0-1,0 1 0,-1 0 0,-9-10 1,14 17 2,0 0 1,0 1-1,-1-1 1,1 0-1,-1 1 0,1-1 1,-1 1-1,0 0 1,1 0-1,-1 0 1,0 0-1,0 0 1,0 1-1,-3-1 1,2 1-1,1 0 0,-1 1-1,1-1 1,-1 1 0,1 0 0,0 0 0,-1 0 0,1 0 0,0 1 0,-1-1 0,1 1 0,0 0 0,0 0 0,-3 3 0,-6 5-1,1 0 0,0 1-1,0 0 1,-16 24 0,10-10 3,-25 52 0,10-4-75,-37 129 1,-3 86 45,-44 260 245,114-540-206,-20 83 88,22-89-89,0 0-1,-1-1 1,0 1 0,1 0 0,-1-1 0,0 1 0,0-1 0,0 1 0,-2 2 0,3-4-5,-1 0 1,1 0-1,0 0 1,0 0-1,-1 0 1,1 0-1,0 0 1,0 1-1,-1-1 1,1 0-1,0 0 1,0 0 0,-1 0-1,1 0 1,0 0-1,-1-1 1,1 1-1,0 0 1,0 0-1,-1 0 1,1 0-1,0 0 1,0 0-1,0 0 1,-1 0-1,1-1 1,0 1-1,0 0 1,-1 0-1,1 0 1,0-1-1,0 1 1,0 0-1,0 0 1,-1 0-1,1-1 1,0 1-1,0 0 1,0 0-1,0-1 1,0 1-1,-4-9 23,1-1-1,0 1 1,0-1-1,-2-15 1,-12-103-19,-1-133 0,8 90-106,7 122 65,-12-132-117,8 130 106,-18-72 0,21 108 35,-1-1 0,0 1 0,-1 0 0,-12-22 0,16 33 6,0 1-1,-1-1 0,1 1 1,-1 0-1,1 0 0,-1 0 1,0 0-1,0 0 0,-1 1 1,1-1-1,0 1 0,-1 0 1,1 0-1,-1 0 0,0 1 1,0-1-1,0 1 0,0 0 1,0 0-1,0 0 0,0 0 1,-5 1-1,3 0 3,0 0-1,1 1 1,-1 0-1,0 0 1,1 1 0,-1-1-1,1 1 1,0 0 0,-1 1-1,1-1 1,0 1-1,0 0 1,1 0 0,-1 1-1,1 0 1,-1-1 0,-4 7-1,-1 2-11,0 2 0,0-1-1,1 1 1,-13 30 0,-6 19-3,-30 102 1,-4 71 60,3 8-82,-33 131 16,23-129 289,31-115 25,36-126-280,0 4-1,0-1 1,-1 1 0,0-1 0,-6 11 0,9-18-11,0-1 1,-1 1 0,1-1 0,0 0-1,0 1 1,-1-1 0,1 0 0,0 1-1,-1-1 1,1 0 0,-1 0 0,1 1-1,0-1 1,-1 0 0,1 0 0,-1 0 0,1 1-1,-1-1 1,1 0 0,-1 0 0,1 0-1,-1 0 1,1 0 0,0 0 0,-1 0-1,1 0 1,-2 0 0,1-1-1,0 1 0,0-1 0,0 1-1,0-1 1,0 0 0,0 0 0,0 1 0,0-1 0,0 0 0,1 0 0,-1 0-1,-1-2 1,-4-6-5,1 0 0,-1-1 0,2 1 0,-1-1 0,-3-15 0,-1-6 0,-4-33 0,-15-195 31,19-7-50,11-134 111,0 115-278,-2 271 181,0-4 2,0-1 0,-5-31 0,5 49 8,-1-1-1,1 1 0,0 0 0,0 0 1,-1 0-1,1 0 0,-1 0 1,1 0-1,-1 0 0,1 0 0,-1 0 1,0 0-1,-1-2 0,2 3 1,0 0 0,0 0 1,0 0-1,0 0 0,-1 0 0,1 0 0,0 0 0,0 0 0,0 0 0,-1 0 0,1 0 0,0 0 0,0 0 1,0 0-1,0 1 0,-1-1 0,1 0 0,0 0 0,0 0 0,0 0 0,0 0 0,0 0 0,-1 0 0,1 0 1,0 1-1,0-1 0,0 0 0,0 0 0,0 0 0,0 0 0,0 0 0,-1 1 0,-4 12-41,-9 39-15,-9 73 0,11-57 65,-2 18-24,-37 192 26,49-270 3,0 4 34,-1 0 0,-6 19 0,9-31-46,0 0 1,0 0-1,0 1 1,0-1-1,0 0 1,0 0-1,0 0 1,-1 0 0,1 1-1,0-1 1,0 0-1,0 0 1,0 0-1,0 0 1,0 0-1,0 1 1,0-1-1,-1 0 1,1 0-1,0 0 1,0 0 0,0 0-1,0 0 1,0 0-1,0 0 1,-1 0-1,1 1 1,0-1-1,0 0 1,0 0-1,0 0 1,-1 0-1,1 0 1,0 0 0,0 0-1,0 0 1,0 0-1,-1 0 1,1 0-1,0 0 1,0 0-1,0 0 1,0 0-1,-1-1 1,1 1-1,0 0 1,0 0 0,0 0-1,0 0 1,0 0-1,-1 0 1,1 0-1,0 0 1,0 0-1,0-1 1,0 1-1,0 0 1,0 0-1,0 0 1,-1 0 0,1 0-1,0-1 1,0 1-1,0 0 1,0 0-1,-2-5 25,1 0 0,-1 0 0,1 0-1,-1-8 1,-7-80 70,4-132-1,5 175-83,5-267-30,-2 173-124,-3 128 116,-1-98-155,0 99 167,-1 0 1,0 0-1,-1 0 1,-1 0-1,-5-14 1,8 28 11,1-1 0,0 1 1,-1 0-1,1 0 0,-1-1 0,1 1 1,-1 0-1,0 0 0,0 0 0,1 0 1,-1 0-1,0 0 0,0 0 1,0 0-1,0 0 0,0 0 0,0 1 1,0-1-1,0 0 0,-2 0 0,2 1-2,0 1 0,0-1 0,0 0 0,-1 1 0,1-1 0,0 1 0,0-1 1,0 1-1,0 0 0,0-1 0,0 1 0,0 0 0,0 0 0,0 0 0,1-1 0,-1 1 0,0 0 0,0 0 0,1 0 0,-1 0 0,1 1 0,-2 1 0,-13 28-48,0 0 1,-14 52-1,-181 623 23,115-366 96,58-208-1662,24-93-1333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24.5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308 1 8448,'-84'31'3168,"39"-7"-2464,-3 8-288,25-17-288,1 6-160,-1-2 64,1-4 0,4-3 64,4 0-64,5-3-800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0.8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620 1215 7040,'-88'-36'3221,"63"27"-2488,-1 1-1,0 1 1,-41-6 0,58 12-623,1 0-1,-1 1 1,1 0 0,-1 0 0,0 1 0,1 0 0,0 1-1,-1 0 1,1 0 0,0 1 0,0 0 0,0 1-1,0-1 1,1 1 0,-12 9 0,6-3-19,1 2 1,0-1-1,1 2 0,0-1 1,-12 20-1,4-1 0,-22 46 1,28-47-17,1 0 0,2 2 0,0-1 0,-6 47 0,-3 132 328,21 36-205,17-3-198,-19-242-1,63 445 222,-49-381-192,4 0-1,2-2 0,3 0 1,54 104-1,-63-144-32,2 0-1,0 0 1,2-1 0,0-1-1,1-1 1,24 19-1,-7-11-22,1 0 0,74 40 0,-100-62 51,-1-1-1,1 0 1,0 0 0,0-1-1,1-1 1,-1 0-1,1-1 1,12 1 0,-19-2-4,-1-1 1,1 0 0,0-1-1,0 1 1,0-1 0,0 0-1,-1 0 1,1-1 0,0 1-1,-1-1 1,1 0 0,-1 0-1,0-1 1,0 1 0,0-1-1,0 0 1,0 0 0,0 0-1,-1-1 1,1 1 0,-1-1-1,3-4 1,1-4 72,0 1-1,0-1 1,-2 0 0,1 0-1,5-22 1,11-66 248,-15 64-283,49-328 190,-19-10-171,-18 38-136,-15-1 1,-45-400-1,-5 438 89,31 237-65,-2 0 0,-42-96 0,46 131 17,0 0 0,-34-48 0,38 64 28,0 0 0,0 0 0,-1 1 0,-1 0 1,0 1-1,0 0 0,-24-15 0,31 22-19,1 1 0,0-1-1,-1 1 1,0-1 0,1 1 0,-1 0-1,0 0 1,1 1 0,-1-1 0,0 1-1,0 0 1,0 0 0,1 0-1,-1 0 1,0 1 0,0-1 0,0 1-1,1 0 1,-1 0 0,0 1 0,1-1-1,0 1 1,-1 0 0,1 0 0,0 0-1,-1 0 1,1 0 0,1 1 0,-4 2-1,-3 5-43,0 0 0,1 0 0,1 0-1,0 1 1,0 0 0,1 1-1,-6 15 1,-20 59-104,3 1-1,5 1 1,-16 106 0,0 79 144,12 2 1,7 283-1,74 546 13,31-395 491,-93-822 218,-35-565-31,36 548-683,-38-562-70,-60-194 160,-50-272-234,147 1094 234,6 48-33,3 21-36,3 25-9,77 634-77,-57-436-31,55 895-186,-27 9 376,-47-1019-40,-2-72 3,-2-6 25,2-1-1,11 59 1,-9-83-4,-4-10-72,0 0 0,0 1 0,0-1 0,0 0 0,0 0 0,0 0 0,0 0 1,0 0-1,0 0 0,0 0 0,0 0 0,1 0 0,-1 0 0,0 0 0,0 0 0,0 0 1,0 0-1,0 0 0,0 0 0,0 0 0,0 0 0,0 0 0,0 0 0,0 0 0,0 0 1,0 0-1,0 0 0,0 0 0,0 0 0,1 0 0,-1 0 0,0 0 0,0 0 0,0 0 1,0 0-1,0 0 0,0 0 0,0 0 0,0 0 0,0 0 0,0 0 0,0 0 0,0 0 1,0 0-1,0 0 0,0 0 0,0 0 0,0 0 0,0 0 0,0 0 0,1 0 0,-1 0 1,0 0-1,0-1 0,0 1 0,0 0 0,0 0 0,0 0 0,0 0 0,0 0 0,0 0 1,0 0-1,0 0 0,2-18 138,0-67 139,-3 40-188,-72-1411 182,-50 346-229,102 920 21,19 166 3,6 42-67,-2-5-14,1 1 4,20 133-60,21 362 33,-30-284 31,34 563 54,-48-787-48,72 860-133,-70-840 119,-1-11 20,0 0 1,0 0 0,1 0 0,0 0 0,7 18 0,-9-29-6,0 1 1,0 0-1,0 0 1,0 0-1,0-1 0,0 1 1,0 0-1,1 0 1,-1 0-1,0 0 1,0-1-1,0 1 1,0 0-1,0 0 1,0 0-1,0 0 0,0 0 1,1 0-1,-1-1 1,0 1-1,0 0 1,0 0-1,0 0 1,0 0-1,1 0 1,-1 0-1,0 0 0,0 0 1,0 0-1,0 0 1,1 0-1,-1-1 1,0 1-1,0 0 1,0 0-1,1 0 1,-1 0-1,0 1 0,0-1 1,0 0-1,0 0 1,1 0-1,-1 0 1,0 0-1,0 0 1,0 0-1,0 0 1,1 0-1,-1 0 0,0 0 1,0 0-1,0 1 1,0-1-1,0 0 1,1 0-1,-1 0 1,0 0-1,0 0 1,0 1-1,0-1 0,0 0 1,0 0-1,0 0 1,0 0-1,0 1 1,3-12 31,-1 1 1,-1-1-1,0 1 1,0-1-1,-1 0 0,-1-13 1,0-11 20,1-127-12,-6-395 284,-24 12-193,-4 208-103,15 168-81,0-28 152,16 146 80,3 51-179,0 0-1,0 0 0,0 0 1,0 0-1,0 0 1,0-1-1,0 1 0,0 0 1,0 0-1,0 0 0,0 0 1,0 0-1,0 0 0,0 0 1,0 0-1,0 0 0,0 0 1,0-1-1,0 1 1,0 0-1,0 0 0,0 0 1,0 0-1,0 0 0,0 0 1,0 0-1,0 0 0,0 0 1,0-1-1,0 1 1,0 0-1,0 0 0,0 0 1,0 0-1,0 0 0,0 0 1,0 0-1,0 0 0,0 0 1,1 0-1,-1 0 1,0 0-1,0 0 0,0 0 1,0-1-1,0 1 0,0 0 1,0 0-1,0 0 0,0 0 1,0 0-1,1 0 1,-1 0-1,0 0 0,0 0 1,0 0-1,0 0 0,0 0 1,0 0-1,0 0 0,0 0 1,0 0-1,1 0 0,-1 0 1,0 0-1,0 1 1,0-1-1,0 0 0,0 0 1,6 12 89,4 19 58,11 63-1,-2 41-60,-17-118-89,72 883 35,-55 0-127,-28-459 233,5-324 195,4-93-195,-2 0-24,2 0-1,1 0 1,4 27 0,-5-50-114,0 0 0,0 0 0,1 0 1,-1 0-1,0 0 0,0 0 0,1 0 0,-1 0 1,0 0-1,1 0 0,-1-1 0,1 1 1,-1 0-1,1 0 0,0-1 0,-1 1 1,2 1-1,-1-2-1,-1 0 1,1 0-1,-1 0 1,0 0 0,1 0-1,-1 0 1,1 0-1,-1 0 1,1 0-1,-1 0 1,1 0-1,-1 0 1,1 0-1,-1-1 1,0 1 0,1 0-1,-1 0 1,1 0-1,-1-1 1,0 1-1,1 0 1,-1-1-1,0 1 1,1 0-1,-1-1 1,5-4-2,-1-1 0,0 0 0,6-10 0,-6 9-32,20-38 22,34-92 1,2-3 17,-50 115 204,-8 21-186,-1 0 0,1 0 0,-1-1-1,1 2 1,0-1 0,1 0-1,-1 0 1,1 1 0,-1-1 0,1 1-1,0 0 1,0 0 0,1 0 0,-1 0-1,5-3 1,22-8 5,0 2 1,56-15-1,-47 16-49,43-19 1,-44 16 187,1 1 0,1 2 0,53-7 1,-70 13-122,113-19 61,88-18 58,-56 13 15,43-9 18,-146 19-138,-1-3 1,62-32-1,-32 14-40,175-79 24,-263 116-35,253-125 105,-211 106-102,2 3 0,71-19-1,21-7-21,-130 40-21,130-54 46,-126 51-11,-1-1 1,0-1 0,-1 0-1,0 0 1,-1-2-1,22-22 1,-5 1 103,17-21-190,-7-6 196,-4 13-148,-29 35 13,1 1 0,1 0 1,0 1-1,0 0 1,1 0-1,13-10 1,27-13 43,67-53 53,-102 74-56,-1-1 0,-1 0 1,0-1-1,-1-1 1,17-26-1,-7-1-14,-1-2 1,27-87-1,-24 61 16,-14 49-27,0 2-1,1-1 0,1 2 1,1-1-1,21-23 0,-19 26-57,18-16 0,4-3 31,35-35 83,-42 43-22,37-44-1,-14 0-87,86-151 0,-33 65 170,-37 59-57,-67 94-56,140-200-20,-112 166 9,1 2 0,2 0-1,44-35 1,-22 29 3,20-16-39,-62 41 43,-11 14 8,-1 0-1,2 1 1,-1-1 0,0 0-1,0 1 1,1 0 0,-1-1-1,1 1 1,0 0 0,0 0 0,3-1-1,21-6 98,-24 7-122,0 1 1,0-1-1,0 1 1,1 0 0,-1 0-1,1 0 1,-1 0-1,0 0 1,1 1 0,5-1-1,6-3 218,21-8 2164,-83 15-2322,0 2 1,-85 20-1,80-15-49,34-6 4,-129 30 42,121-26-46,1 1-1,0 1 1,-40 22 0,8 2-65,-202 113 54,185-109 69,-124 43 1,140-63-46,0-2-1,-113 15 1,64-20 78,-181 28-175,243-30 95,-1-2 0,-70 1-1,-194-20-1,243 8-2,-73 6-1,37 0 14,44-2-14,1-2 0,-1-3 1,-89-19-1,105 14 3,-1 2 0,0 1 0,-71 0 0,78 7-3,-358-16 6,371 13-8,-196-28 23,6-18-26,194 42 8,0 0-1,1-2 1,0 0-1,0-1 1,1-1-1,1-1 0,0-1 1,-27-24-1,23 17 1,-2 2 0,-1 1 0,0 0 0,-32-15 0,21 16 0,-73-20 0,24 9 0,-39-7-96,104 29-256,19 4 350,0 1-1,-1 0 1,1 0-1,0 1 0,-1-1 1,1 0-1,0 0 1,-1 0-1,1 0 1,0 0-1,-1 0 1,1 0-1,0 1 1,-1-1-1,1 0 0,0 0 1,-1 0-1,1 1 1,0-1-1,0 0 1,-1 0-1,1 1 1,0-1-1,0 0 1,-1 1-1,1-1 0,0 0 1,0 1-1,0-1 1,0 1-1,-1 11-173,1-9 143,20 276-445,-1-29 455,-16-113-17,18 283 37,-11-339 7,26 109 0,-27-159-18,1 0 1,1 0 0,1-1 0,2-1-1,1 0 1,29 40 0,70 68 10,-11-16 49,-62-64-94,40 49 10,-54-78 21,1-1-1,1-1 1,1-1-1,2-2 1,0-1-1,1-2 1,2-1 0,0-1-1,0-2 1,44 12-1,-56-21 35,1-2-1,0-1 1,0-1 0,1 0-1,-1-2 1,0-1-1,1-1 1,46-9 0,-43 5-12,0-3 0,-1 0 1,0-1-1,-1-2 0,0-1 1,0 0-1,29-22 0,59-52-5,-29 20 0,135-69 6,-144 93-52,89-65 1,-76 37 22,80-57 142,207-90-130,-303 182-30,0 4 0,120-34 1,13-1 112,-56 16-22,52 3-87,-198 46 45,9-2 39,0 1 0,19 0 182,-33 1-218,1 1 1,0 0 0,-1-1 0,1 1 0,0 0 0,-1 0-1,1-1 1,-1 1 0,1 0 0,-1 0 0,1-1 0,-1 1 0,1 0-1,-1 0 1,1 0 0,-1 0 0,1 0 0,-1 0 0,1 0 0,-1 0-1,0 0 1,-12-1 31,-279 22-207,180-10 254,-28 6-138,-236 59 0,124 7-68,11 18 1,230-96 111,-141 64-50,26-12 49,-140 45 0,158-71 16,-1-4 0,-222 24-1,289-47-59,24-1-112,0-1 0,-1-1 0,1-1 1,-23-3-1,40 3 137,1 0 0,0 0 0,-1 0 0,1 0 0,0 0-1,-1 0 1,1 0 0,0 0 0,-1 0 0,1 0 0,0-1 0,-1 1 0,1 0 0,0 0 0,0 0 0,-3-5-361,2 5 361,1 0 0,0-1-1,0 1 1,0 0 0,0-1 0,0 1 0,0 0 0,0-1 0,0 1 0,0 0 0,1-1 0,-1 1 0,0 0 0,0-1 0,0 1 0,0 0-1,0-1 1,1 1 0,-1 0 0,0-1 0,13-15-304,-11 14 316,10-9-14,0 0 1,1 1-1,26-17 0,47-20 16,-81 45 11,10-6 12,107-54 63,116-81 0,-180 103-100,75-70 0,-129 107 26,0-1 0,-1 1-1,1-1 1,-1 0 0,0 0 0,0-1-1,-1 1 1,1 0 0,2-7 0,-4 7 0,-1 1 1,1 0-1,-1 0 1,1 0 0,-1 0-1,0-1 1,-1 1-1,1 0 1,0 0-1,-1 0 1,0 0 0,1 0-1,-1 0 1,0 0-1,-3-5 1,1 1 3,-1 0 1,-1 0-1,1 1 1,-1-1-1,0 1 1,-1 0-1,1 0 0,-1 1 1,0-1-1,-1 1 1,1 1-1,-1-1 1,0 1-1,0 0 1,0 1-1,-1 0 0,-10-4 1,-5 1 4,0 1 0,0 1 0,-1 1 0,-39-1 0,30 4-8,0 1 0,1 1 1,-1 2-1,0 1 0,1 2 1,0 1-1,-37 15 0,5 3-51,-68 39 0,131-65 28,0 1-1,0-1 1,1 1-1,-1-1 0,0 1 1,0-1-1,0 1 1,0-1-1,1 1 1,-1 0-1,0-1 0,0 1 1,1 0-1,-1 0 1,1-1-1,-1 1 1,1 0-1,-1 0 1,0 2-1,1-3 5,1 1-1,-1-1 1,0 0 0,1 1 0,-1-1-1,0 1 1,1-1 0,-1 0 0,1 1-1,-1-1 1,0 0 0,1 1-1,-1-1 1,1 0 0,-1 0 0,1 1-1,-1-1 1,1 0 0,0 0 0,-1 0-1,1 0 1,-1 0 0,1 0-1,0 0 1,8 1-52,0 0-1,16-1 0,3-4-144,0-1 0,-1-1-1,1-1 1,37-16 0,-3-4-1946,96-55 1,-114 57 597,46-21-3302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37.2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379 10 7168,'-13'-9'5386,"12"11"-5306,1 0-1,0 0 1,-1 0-1,1 0 0,0 0 1,0 0-1,1 3 1,0 1 4,-1 53 409,-6 280 108,-49 552 2,24-600 615,-73 306 0,103-592-1150,0 4 62,-1-1-1,0 0 1,-1 0-1,0 0 1,0-1-1,0 1 1,-6 9-1,8-17-119,1 1-1,0-1 1,-1 1 0,1-1-1,0 1 1,-1-1-1,1 1 1,-1-1-1,1 0 1,-1 1-1,1-1 1,-1 0-1,0 1 1,1-1-1,-1 0 1,1 0-1,-1 1 1,0-1-1,1 0 1,-1 0-1,1 0 1,-1 0-1,0 0 1,1 0-1,-1 0 1,0 0 0,1 0-1,-1 0 1,1 0-1,-1 0 1,0 0-1,0-1 1,-1 0 3,0-1 0,1 1 1,-1 0-1,1-1 1,-1 1-1,1-1 0,0 1 1,0-1-1,-2-3 0,-3-5 15,1-1-1,0 1 0,1-1 0,-5-19 1,-7-54-20,16 84-9,-27-240-22,16-8 15,10 218 7,-13-536 60,9-166-93,5 557 148,-4 110 211,8 968-661,2-580 331,-5-300-40,6 25-1,-3-35 156,-4-13-106,0 0 0,0 0 0,0 0 0,0 0 0,0 0 0,0 0 0,0 0 0,0 0 0,0 0 0,0 0 0,1 0-1,-1 0 1,0 0 0,0 0 0,0 0 0,0 0 0,0 0 0,0 0 0,0 0 0,0 0 0,0 0 0,0 0 0,0 0 0,1 0 0,-1 0 0,0 0 0,0 0 0,0 0-1,0 0 1,0 0 0,0 0 0,0 0 0,0 0 0,0 0 0,0 0 0,0 0 0,1 0 0,-1 0 0,0 0 0,0 0 0,0-1 0,0 1 0,0 0 0,0 0 0,0 0 0,0 0-1,0 0 1,0 0 0,0 0 0,0 0 0,0 0 0,0 0 0,0 0 0,0-1 0,0 1 0,0 0 0,0 0 0,0 0 0,5-26 299,11-138-33,20-184-171,25 2-90,49-56-126,-107 391 101,0 1 0,9-17 0,-12 27 15,0 0 0,0-1 0,0 1 0,1 0 0,-1 0 0,0-1 0,0 1 0,1 0 0,-1 0 0,0-1 0,0 1 0,1 0 0,-1 0 0,0 0 0,0 0 0,1-1 0,-1 1 0,0 0 0,1 0 0,-1 0 0,0 0 0,1 0 0,-1 0 0,0 0 0,1 0 0,-1 0 0,0 0 0,0 0 0,1 0 0,-1 0 0,0 0 0,1 0 0,-1 0 0,0 0 0,1 0 0,-1 1 0,0-1 0,1 0 0,-1 0 0,0 0 0,0 0 0,1 1 0,-1-1 0,0 0 0,0 0 0,1 1 0,-1-1-1,0 0 1,0 0 0,0 1 0,0-1 0,1 0 0,-1 1 0,0-1 0,0 0 0,0 0 0,0 1 0,4 6 0,-1 1-1,0-1 1,0 1-1,-1 0 0,0 0 1,0 0-1,-1 0 1,0 0-1,0 9 0,5 103-16,-4 1-1,-21 175 0,-61 241 65,65-445-25,-25 132 60,-27 179 217,64-383-278,1 0 1,2 32 0,0-45 70,1 0 1,0-1 0,0 1 0,1 0-1,-1-1 1,1 1 0,1-1-1,-1 1 1,1-1 0,0 0 0,32 11 2421,-30-17-2529,67-3 339,1-4 1,122-27-1,289-44 456,311 16-519,-552 48-24,-162 11-225,125 13-1,146 11 626,-251-17-541,36 8 44,-32-1-107,315 13-27,-256-20 100,3 0 14,382 20-124,-249-16 324,-1 1-142,117-2-50,-158-23-65,147-4-209,290 31 206,-348-3 10,198 20-197,-183-35 234,-275 3-111,123-11 44,58-1 40,-76 12-136,223-1 23,-163-5 52,0 0 87,-86 13-142,113-2 79,-191-8-42,61-2 0,211 2-117,29 5 260,-201 3-164,-95-1 21,-61-7 32,-31 7-39,1-1 0,-1 1 0,1 0 0,-1-1-1,0 1 1,1-1 0,-1 0 0,0 1 0,1-1-1,1-2 1,5-2 22,-6 5-13,-1-1-1,0 0 0,0 0 0,0 0 1,0 0-1,0 0 0,0 0 0,0 0 0,0 0 1,0 0-1,-1-1 0,1 1 0,0 0 1,-1 0-1,1-1 0,-1 1 0,1 0 0,-1-1 1,1-1-1,0 0 1,4-17 15,0-1 0,-1 1 0,-1-1 0,-1 0 1,0-25-1,0 3-19,47-584-211,-48 619 220,5-137 154,-7 116-137,-1 0 0,-11-55 0,-3 1-85,-10-138 0,19-85-30,2 231 187,5 74-48,0 1-41,-25 3 42,11-1-52,-64 5 56,3-2 48,22-2-111,-298 5 39,61-4 43,-6 8 110,-193 0-81,119-36-104,251 12 6,-323-13 8,96 13-22,-56-6 31,-2-1-40,-31 23 153,260 3-134,-121 8 18,-94-3-109,-2-20 97,277 4-62,-65-2 52,-138-3 5,-132 29 67,1 23-123,-512 30 146,551-31-79,214-8-169,-163 26 177,328-56 7,-1-2 0,0-1-1,-34-4 1,-93-16 19,49 4-123,-170-18 35,176 20 60,-246-16-29,135 32-110,176-6 130,-1-1 0,-58-13 0,-20-3 48,-122 5-275,232 13 220,8 2-2,-1-1 1,1 1-1,-1 0 0,1-1 0,-1 1 1,1 0-1,-1 0 0,1-1 1,-1 1-1,0 0 0,1 0 0,-1 0 1,1 0-1,-1 0 0,0 0 0,1 0 1,-1 0-1,1 0 0,-1 0 0,0 0 1,1 0-1,-2 1 0,-3-1-447,5 1 405,0 0 27,0 0 0,0 0-1,0 0 1,0 0 0,0 1-1,0-1 1,1 0 0,-1 0 0,0 0-1,1 0 1,-1 0 0,1 2-1,1 0 0,108 266 113,-87-218-96,-9-23-3,2-1-1,0-1 1,2-1 0,1 0-1,0-1 1,2-1 0,39 33-1,-42-44 31,-13-8-27,-1-3 11,-4-1 26,14 8-101,-3-2-45,-9-4 109,1 0 0,0-1-1,-1 0 1,1 1 0,0-1-1,0 0 1,0 0 0,3 0-1,6 1 9,0 1-1,17 6 1,-18-5-12,1-1-1,-1 0 1,15 1-1,0-3 14,0-1 0,32-5 0,-11 1-36,215-10 30,187-15 5,36-36 8,-326 33-46,12-2 28,-15 9 2,71-12 69,176-27 125,-71 12-270,311-35-10,-236 68 113,-304 17-27,363-22-10,-432 22 4,267-24-108,26 0 127,729-18 152,-1033 44-173,385-8 21,-3 29 62,-151 13-51,-117-13-48,273 51-72,-27 10-2821,-225-41-2558,-96-23 1548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0.9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18 225 8320,'-18'-3'4933,"51"-9"-3162,-4 7-1317,0 1 1,0 2-1,0 1 1,32 2-1,117 22 548,-81-11-350,115-1 0,-197-11-596,69-1 448,156-25-1,-90 7-273,527-10-128,-283 14 340,141-17 6,-376 33-426,184-3 431,-138-8-69,90-3-325,183 1 511,-404 9-474,137-14 43,-61 0-67,230 3 0,-93-4 96,-3 0-80,-17 18-93,-231 3 1834,-45-3-1530,-61 0-233,-282 4-47,-38 1-74,-181 10-210,432 1 185,-179 43 0,171-27-757,254-9-1281,196 1 2118,-189-19 0,542 58-474,-567-51 446,0-4 1,1-3 0,0-5-1,-1-3 1,0-5 0,0-3-1,114-30 1,-143 24 54,-60 17-47,1 0-1,-1 0 1,1-1 0,-1 1 0,0 0 0,1 0 0,-1 0-1,1 0 1,-1 0 0,1 0 0,-1-1 0,1 1 0,0 0 0,-1 0-1,1 1 1,-1-1 0,1 0 0,-1 0 0,1 0 0,-1 0 0,1 0-1,-1 0 1,0 1 0,1-1 0,-1 0 0,1 0 0,-1 1 0,1-1-1,-1 0 1,0 1 0,1-1 0,-1 0 0,0 1 0,1-1-1,-1 1 1,0-1 0,1 1 0,-1-1 0,0 0 0,0 1 0,0-1-1,1 1 1,-1-1 0,0 1 0,0-1 0,0 1 0,0-1 0,0 1-1,0-1 1,0 1 0,0-1 0,0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12.61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5780 6498 7296,'-35'-13'4720,"29"10"-4512,-35-25 1061,30 19-1000,0 0 1,-1 1-1,0 0 0,-20-10 1,-56-18 478,62 26-406,-2 0 136,-1 1 1,-50-8-1,-62 0 275,-50-10 46,-18-20 33,202 45-823,-32-5 61,2-2 0,-63-22-1,42 11-69,-1 2-1,-73-12 0,-34-9 14,-18-6 34,31 10 1,109 22-37,-60-25 0,19-3 14,-83-57-1,-7-3 34,-47-6 305,166 81-371,-23-12-64,11 2 74,-109-39 0,-1-1 10,158 65-5,1 0 1,0-1 0,1-1 0,1 0 0,-18-18-1,1-5 85,-36-47-1,35 43-73,-1 2 0,-1 1-1,-3 2 1,0 2 0,-52-32 0,-39-30 100,109 76-82,1 0 0,1-1-1,-27-35 1,20 16-31,2-1 1,2-1-1,-19-44 0,14 29-34,-48-71 0,19 48 130,-78-84 1,101 124-60,-101-103 11,-38-44 70,56 45 176,-136-192 37,233 304-323,1-2 0,1 0 0,-22-55 0,21 35-26,-21-93 0,-50-373-44,87 499 77,-74-392 247,-6-64-209,68 99-146,6 62 144,-1 214 64,-32-143 0,30 194-557,-2 1 0,-3 0-1,-1 1 1,-47-83 0,17 59-3931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44.32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7395 7168,'-38'17'3563,"31"-15"-2946,0 0 0,-1-1 1,-14-3 1080,22 1-1672,4-10 497,11-9 193,-13 19-570,0-1-1,0 0 1,1 1 0,-1-1-1,0 1 1,1 0 0,-1-1-1,1 1 1,-1 0-1,1 1 1,0-1 0,-1 0-1,1 1 1,5-1-1,-3 2 31,0-1 0,0 1-1,-1 0 1,1 1 0,0-1-1,-1 1 1,7 2-1,-3 0-3,1-1 0,14 2-1,7 3 120,15 5-141,0-2-1,0-2 1,1-1 0,1-3 0,-1-2 0,1-2 0,-1-2 0,1-2-1,52-10 1,19-13 179,10-3-114,-111 26-207,376-78 432,-297 57-229,133-15 0,-141 28-73,128-34 1,-42-1 235,155-48-12,-216 59-221,134-23 1,-160 40-178,335-59 205,-307 60-214,96-10 250,-6 21 151,-1-1-93,-143 1-139,-1-4 1,-1-2 0,0-2 0,88-34 0,70-22 84,-132 46-165,96-42 1,-118 35-37,-34 17 41,38-15 1,178-34 194,-154 43-301,-42 7 47,49-22 0,20-5 254,-112 38-248,154-45 51,-114 31 38,62-31 0,-93 39-71,-1-1 0,0-1 0,-1 0 0,1 0 0,17-21 0,52-67 151,-79 93-158,16-21-8,-5 6-6,0 0 0,28-25 1,79-52 203,-6 4 78,-94 73-240,-1-1-1,37-45 0,-20 8-29,-2-2 0,35-81 0,-14 27 12,-12 32-42,26-51 146,-30 44-110,-10 20-39,3 2-1,47-71 1,-57 100 76,-1 0 1,-2-2 0,20-52-1,-15 19-46,17-76-1,-13 38 0,-9 35-1,16-105-1,-20 38 25,11-85-48,-7 20 53,-5 39-37,-11 130-46,42-249 82,-7 72-54,6-24 57,12 78 22,-36 108-77,22-85 0,1-109 120,3-17-69,-29 143-12,57-330-147,-37 181 248,-8 45-115,0-15-129,-26 109-837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0:50.46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69 0 8064,'-14'16'3551,"4"-9"-2841,-11 14-491,18-18-155,0 1 0,1 0 1,0 0-1,0 0 0,0 0 1,0 0-1,0 1 0,1-1 1,0 0-1,0 1 0,0-1 1,0 1-1,1-1 0,0 1 1,0 7-1,5 66 669,0-20-293,-5 138 430,-1-146-719,2-1 1,2 1-1,3-1 1,1 0 0,3-1-1,17 54 1,-2-30 434,58 121 1,-77-181-533,1-1 0,0 0 0,1-1 0,0 1 1,0-1-1,1-1 0,1 0 0,15 12 0,9 2 141,50 27 0,-56-35-112,-1 1 1,0 1-1,36 32 1,73 101 576,-12-11-99,-110-126-474,1 0 0,0-2 0,1 0 1,1 0-1,27 12 0,94 31 113,-87-36-63,52 26 0,80 69 405,-126-74-330,101 51 0,-72-53 7,2-3 1,0-4 0,2-4 0,120 18-1,52-5-128,-112-13-130,66 8 67,44-1 88,2 1-88,143 33 218,-264-41-251,97 23 127,-147-28-102,-23-6-3475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3T01:41:42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7545 14243 236 0,'-7'-3'88'0,"3"0"-69"0,0 0 4 0,1-1-4 15,-1 1-4-15,1-3 1 0,-1 0-2 16,1-4-1-1,-1 1-7-15,1-1 7 0,-4-2 4 0,3 2 4 16,0 1 4 0,1-1 0-16,3 4 0 0,0 3-3 15,0-3 1-15,0 3-7 16,0-1 1 0,0 1-6-16,0 3 1 0,0 0-7 15,0 7-1 1,7 2 7-16,4 10 4 0,-4 12-1 15,3 10 0-15,5 10-8 16,-5-1-2-16,1 4-2 16,-1 6-2-16,1 6 3 15,0 3 0-15,-1-3-4 16,1-6-1-16,-4-10-4 16,0-5 1-16,-3-8-4 15,-1-2 1-15,1-10-3 0,-1-3 0 16,1-6-14-1,-1-3-4-15,-3-13-53 16,0-7-73 0,4-2-56-16,3-7 90 15</inkml:trace>
  <inkml:trace contextRef="#ctx0" brushRef="#br0" timeOffset="1008.22">7796 14180 252 0,'0'-25'96'0,"-7"15"-75"0,4-5 19 15,-1 8 2-15,1 1-5 16,3 0 3-16,-4-1 0 16,0 4 0-16,4 0-22 0,0 0 7 0,-7 0 3 15,4 3-2 1,-1 0 2-16,-3 0-10 0,0 3 0 15,7 6-11 1,-14 4-4-16,7 6-2 0,3 6-1 16,-6 4 0-1,6-1 2-15,1 0-1 0,-1 4 2 16,4-7-2-16,0-3 2 16,0-3-4-16,4 0 0 15,-1-3 1-15,4-1 0 16,0-2-3-16,4-1 2 15,3-2 1-15,-3-1 2 16,6 1-3-16,8-1 0 16,0 1-1-16,3-1-2 15,4 1 5-15,0 2 1 0,-3 1 0 16,-5 3-2 0,1-1 1-16,-3 4 1 0,-1 0 5 15,-7 3 4 1,0 3 2-16,-3 1 3 0,3 2-1 15,-10 0 1-15,-1 4-4 16,1-1 0-16,-4-2-3 16,0-1 2-16,-4-3-6 15,-3-3-1-15,0 0-2 16,-4-3 1-16,4-3-2 16,-7-3-1-16,3-4-2 15,1 1-1-15,-1-7-1 0,4 0 3 16,-7-3-2-1,7-3 1-15,-4-7 0 0,8-2 0 16,-1-4 0 0,0-12 0-16,4-13 0 0,0-13 0 15,4-3 2 1,0 4 2-16,-1 2-3 0,1 1 0 16,3 0 1-16,-7-4 0 15,0-3 0-15,0-6 0 16,0 3 0-16,0 4 2 15,-7-4-3-15,0 9 0 16,-1 10 1-16,1 4 0 16,4 5 0-16,-11 7 2 15,3 3-1-15,-3 3-1 16,0 6 3-16,-11 4 2 0,0 3-2 16,0 6 0-1,0 3-1-15,4 0-2 0,3 3-4 16,1 4 0-1,13-4-16-15,-10 0-4 0,10 1-34 16,4-1-13-16,11 0-34 16,-4 0-11-16,11 4-55 15</inkml:trace>
  <inkml:trace contextRef="#ctx0" brushRef="#br0" timeOffset="1640.74">8473 14854 324 0,'-3'-9'123'0,"-1"2"-95"0,1 4 9 0,3 3-2 0,-4 0-5 15,4 0 4 1,0 0-3-16,0 0-1 0,0 0-17 15,-3 7-8-15,3-1-1 0,0 3-1 16,0 1 1-16,3-4-2 16,1 0 1-16,-1 1-4 15,1-4 0-15,-1 0-1 16,1-3 0-16,3-3 6 16,-7 0 2-16,4-4 4 15,-1 1 4-15,-3-3-2 0,0-1 3 16,-3-2 3-1,-1 2 3-15,-3 1-2 0,3 2 0 16,-3 4-1 0,0 0 0-16,0 6-7 0,4 4-4 15,-1 2-4 1,0 4 0-16,4-1-4 0,0 1 0 16,0-4 1-16,4 1 0 15,0-4 0-15,-4 0 0 16,0 1-3-16,3-4 2 0,1 0-12 15,-1 0-5 1,1-3-28-16,-1 0-10 16,4-3-39-16,-3 0-18 15</inkml:trace>
  <inkml:trace contextRef="#ctx0" brushRef="#br0" timeOffset="3529.92">8909 14000 244 0,'0'-6'90'0,"0"6"-70"0,0 0 13 0,0 0 1 16,0 0-7-16,-3-3-1 0,3 0 3 15,-7 0 4 1,3 0-18-16,1-1 7 0,-1 1 2 0,-3 0 3 15,0 0 3 1,0 0-3-16,-4 0 1 0,1 0-10 16,-1-1 0-16,4 1-9 15,-7-3-1-15,-1 3 2 16,1-4 1-16,4 4-1 0,-8 0-1 16,4 0-3-1,-8 0-1-15,5 0-1 16,-1 3 2-16,4 0-1 15,0 0 2-15,-1 3-2 0,5 0 0 16,-1 3-1 0,4 1 2-16,-4-1-3 15,4 0 0-15,0 4-1 16,0 2-2-16,4 4-2 16,-1 0 1-16,4 3 1 0,0 3 2 15,4 3-3 1,6 3 0-16,-3 4 1 0,11-1 2 15,-4 1-1-15,8-7-1 16,2-3 1-16,1 0-1 16,4-9 0-16,2-4 0 15,-2-6 0-15,-1-3 2 16,-3-6-1-16,-4 0-1 0,0-7 3 16,1-6 0-1,-12 0-1-15,1-3-2 16,-4-3 3-16,0 0 0 15,-3 0 1-15,-4-1 0 0,0 4-2 16,0 3 1 0,0 4 0-16,-4 2 1 0,4 1 0 15,0 2 0-15,0 4 2 0,0-1 3 16,0 4-2 0,0 3-2-16,4 7-2 0,-1 5 0 15,8 13-2 1,-8 10 2-16,8 12-2 15,3 7 2-15,-3-1-2 16,3 1-1-16,4-7 1 16,0-3-1-16,3 4 0 15,4-1 0-15,-1 3-3 16,1 1 2-16,4-4 1 0,-12-6 0 16,1-6-7-1,0-7-3-15,-11-6 3 0,3-6 2 16,-2-4-4-16,-1 1 1 15,-4-4-5-15,1-2-2 16,-1-1-18-16,-3-6-8 16,-3-6-28-16,-1-4-11 15,-3-2-76-15,4-1-32 16,-5 0 54 0</inkml:trace>
  <inkml:trace contextRef="#ctx0" brushRef="#br0" timeOffset="11950.15">11823 14338 292 0,'-7'0'110'0,"3"3"-86"0,-3-3 20 16,7 0 2-16,-3 0-9 0,3 0 1 15,-4 0-11-15,1-3-2 16,-1-1-14-16,4-2 0 0,0-3 0 16,0-4 0-16,4-6 1 15,3-6 0-15,0-3 2 16,3 2-3-16,5 1 1 15,-1 3-7-15,0 3-1 16,0 4-2-16,4 2 1 16,3 7 4-16,4 2 4 15,0 14 0-15,3 9 3 0,4 9 2 16,-7 13 2-16,3 3-4 16,-10 3 0-1,-4-2-4-15,-3-1-1 0,-1 0-8 16,-10 3-2-16,0 7 0 15,0-1 0-15,-7-2 1 16,7-7 0-16,0-7-3 16,0-5 0-16,0-7 2 15,0-6 0-15,7-3-2 0,-7-7 2 16,11-6-1 0,3-6 0-16,4-6 4 0,3-4 3 15,0-3 2 1,4 1 3-16,0-1-5 0,0 0-1 15,-7 4-2 1,3 2-2-16,-3 4 1 0,3 0 1 16,-11 2-3-1,5 1 0-15,-5 0-17 0,1 0-8 16,0 0-17-16,-4-7-8 16,-4-2-17-16,1-1-8 15,-4 1-68-15,7-4-32 0,0 6 45 31</inkml:trace>
  <inkml:trace contextRef="#ctx0" brushRef="#br0" timeOffset="12400.48">12422 13988 368 0,'0'-3'137'0,"-7"6"-106"0,7-3 21 0,0 0 3 16,0 0-13-1,0 0-2-15,0 0-7 0,0 6-1 16,7 4-18 0,-3 2 5-16,10 7 4 0,11 13-10 0,10 18-2 15,18 13-5-15,-7-3-1 16,4 3-3-16,-4-6 1 16,-7-4 0-16,0-2 1 0,-4-1-5 15,1 0 1 1,-8 1-5-16,1-7-1 15,-5-3-6-15,1-6 0 16,-11-10-10-16,0-3-3 16,-3-6-24-16,-4-4-11 15,0-9-26-15,-7-9-10 0,0-13-73 16</inkml:trace>
  <inkml:trace contextRef="#ctx0" brushRef="#br0" timeOffset="13258.01">13319 14287 284 0,'3'-3'107'0,"-3"3"-83"0,0 0 15 0,0 0 1 16,0 0-7-16,0-3 1 16,0-3-6-16,-3-1 0 15,3-2-16-15,0-7 2 0,0 3 2 16,0 1 3-16,-4-4 3 15,1 0-6-15,-1-3 1 16,1 1-4-16,-1-4 0 16,-3 6-1-16,-4-3 0 15,1 3 2-15,-1 3 4 16,0 1-4-16,1 2 2 16,-4 4-5-16,3 0-1 0,-10 0-2 15,3 2 0 1,4 1-2-16,-7 0 1 0,3 3-2 15,4 0 2-15,-4 6-4 16,4 1 0-16,3 2-1 16,4 4 1-16,3 2-4 15,4 11 0-15,0 8 1 16,11 10 0-16,3 7 0 16,8-1 0-16,2-2 0 15,5-1 2-15,3 3-1 16,-4 1-1-16,-3 2 1 15,7 1-1-15,0-1 0 0,3-5 0 32,8-8-3-32,-1-5 2 0,4-7-1 0,-3-5 0 15,-4-8 4-15,-4-5 1 16,-3-4-4-16,-4-6 1 16,-3-3-2-16,-4-3-2 15,-6-7 3-15,-1-6 2 16,-7-6 0-16,-4-3-1 15,-3-1 3-15,-3 4 2 16,-4 0-4-16,-4 3-1 16,-7 3 6-16,-3 3 6 15,-4 3-4-15,-3 4 0 16,-4 3-2-16,0 3-1 0,7 3-3 16,1 3-2-1,-1 6-2-15,7 7 1 0,7 3-4 16,-3 6-1-1,11 3-8-15,3 4-4 0,0-4-15 16,7-3-4-16,3-6-40 16,-2-3-15-16,9-10-119 15</inkml:trace>
  <inkml:trace contextRef="#ctx0" brushRef="#br0" timeOffset="21920.23">15470 14202 308 0,'-7'-16'115'0,"7"13"-89"0,-3 0 19 0,3 3 1 16,0 0-9-16,0 0-2 16,0 0-13-16,0 0-6 0,0 0-9 15,0-3-5-15,3-3-1 16,4-4 5-16,11-2 6 0,3-4 0 15,11-3 1 1,4 3-5-16,-1 4-3 0,1 5-2 16,-8 4 0-1,4 6 9-15,-4 10 4 0,1 12 1 16,-5 16 0-16,1 9-7 16,-7 4-2-16,-4-7-6 15,-7 4-2-15,-3 2-2 0,-4 1 0 16,-4 2 2-1,1 1 0-15,-1-3-5 0,1-10-1 16,-1-6 3 0,4-7 1-16,0-6-1 15,0-6 2-15,4-3-4 0,-1-3 1 16,4-4 4 0,4-3 2-16,3-6 8 0,7-3 4 15,4-3-3 1,7-4-1-16,3-2-4 0,1-1-1 15,-1 1-3-15,-3-1-2 16,-3 0-8-16,-5 4-5 16,-6 0-18-16,0-1-7 15,-8 4-22-15,1-4-10 16,-4-2-37-16,0-4-15 0,4 7-14 31</inkml:trace>
  <inkml:trace contextRef="#ctx0" brushRef="#br0" timeOffset="22350.19">16126 14041 348 0,'-3'-12'129'0,"-5"12"-100"0,8-3 24 16,0 3 5-16,0 0-15 15,0 0-2-15,0 3-12 0,8 3-4 16,-5 4-14-1,8 5 2-15,3 7 3 0,0 10-8 0,4 12-2 16,3 10-4-16,4 2 1 16,0-2-4-16,7-4 0 15,-1-3 1-15,12-2 2 16,-11-4-3-16,0-4 0 16,0-2-15-16,-4-7-6 0,-3-6-20 15,-4-3-6 1,-7-6-13-16,1-4-1 0,-5-2-16 15,-6-7-3 1,3-3-51-16</inkml:trace>
  <inkml:trace contextRef="#ctx0" brushRef="#br0" timeOffset="23259.02">16711 14010 376 0,'-7'-6'140'0,"0"9"-109"0,0-3 16 0,3 3-2 15,-3 0-14-15,0 0-1 16,-4 0-8-16,1 4-2 16,-1-4-11-16,0 3-1 15,1 0-1-15,-1 4-6 0,0-1 0 16,4 4-1-16,0 3 0 0,0 3-3 16,4 0 0-1,-1-1-1-15,1-2 3 0,3-3 0 16,3-1 1-1,1 1-3-15,3-4 2 0,3 1-1 16,5-1 0 0,2-2 4-16,1-1 3 0,0 3-2 15,3 4 0 1,4 0-1-16,3 2 1 0,8 4 0 16,6 0 1-16,4 3-2 15,0-3-2-15,-3 0 1 16,-4 0 1-16,-7 3 1 15,0-3 1-15,-8 3 6 16,-9-3 6-16,-1 3-4 16,-11 3 1-16,1 0-6 15,-8 4-2-15,1 2-2 0,-11 1-3 16,-1-1 1-16,-9-3-1 16,-1-5-3-1,-4-8 2-15,5-2 1 0,-1-7 2 16,4-3-3-1,3-6 0-15,4-6-1 0,3-7 0 16,0-6 0-16,4-6 0 16,4-1 2-16,3-5 2 15,3-1 3-15,4-3 2 16,4-3-1-16,0-9-1 16,3-4-3-16,0-3-2 0,0 1 1 15,0 2-1 1,1 7 0-16,-8 3 2 15,0 6 1-15,-7 3 3 16,0 4 1-16,-7 3 3 0,-4 2-3 16,-3 1-2-1,-4 0 0-15,-3 3-1 0,3 3-2 16,-7 3-2-16,4 7-2 16,3 6 1-16,4 3-4 15,-4 3-1-15,8 3-6 16,-4 0-3-16,3 1-7 15,4-4-3-15,7-3-36 16,0 0-15-16,7-3-15 16,4-7-5-16,10-2-68 15</inkml:trace>
  <inkml:trace contextRef="#ctx0" brushRef="#br0" timeOffset="23930.03">17260 13988 280 0,'-10'-3'104'0,"3"6"-81"0,3-6 25 15,4 3 4-15,0 0-3 16,0 0 3-16,-3 3-12 15,-1 0-2-15,4-3-21 16,0 0 3-16,0 0 1 0,0 0-7 16,0 0-3-16,0 6-4 15,4-3 0-15,3 1 0 16,7-8 1-16,7 4 0 16,11-3 2-16,3 0-3 15,4-3 1-15,0 0-5 0,0-1 0 16,-7 1 1-1,-3 0 0-15,-5-1-2 0,-2 4-2 16,-5 0 3-16,-6 0 0 16,0 0 1-16,-4 3 2 15,7 3 1-15,-3 3 1 16,-4 4 0-16,0 5 2 16,0 7-3-16,0 7-2 0,0 9-2 15,0 12-3 1,0 10 1-16,0 0 1 15,4 0-1-15,-8-4-1 16,1 1 1-16,0 3-1 0,-1 0-5 16,1-7 1-1,-4-5-9-15,0-14-2 0,0-5-23 16,-4-26-87 0,4-10-13-1,7-2-60-15</inkml:trace>
  <inkml:trace contextRef="#ctx0" brushRef="#br0" timeOffset="25370.75">11079 4212 264 0,'-4'10'101'0,"4"-10"-78"0,-11 3 9 0,11-3 0 16,0 0-7-16,-3-3 0 0,3 3-5 15,0 0 0 1,0 0-11-16,0 0 1 0,0 3 3 0,0-3-3 15,0 0 2 1,3 0 2-16,1 0 3 0,3 0 0 16,0 3-1-16,0 0-2 15,7 0 1-15,1 0-2 16,13-3 2-16,14-3-6 0,-6 3-1 16,-8 0 0-1,11 0 0-15,-10 0-2 0,17 0 1 16,10-3 0-1,1 3 1-15,-4 0-2 0,-3 0 1 16,-4 0-4 0,-18 6 0-16,-10-3 1 0,3-3 2 15,4 0-1-15,-7 0 2 16,-4 0-4-16,-3 0-2 16,-1 0 0-16,-6 7 1 15,-1-7-1 1,5-7-23-16,-8 14-9 15,0-7-38-15,0 0-16 16,-11-7-32-16,7 4-15 16,-6 0-3-1</inkml:trace>
  <inkml:trace contextRef="#ctx0" brushRef="#br0" timeOffset="25810.49">11171 4669 280 0,'-4'9'107'0,"4"-9"-83"0,0 0 19 0,0 0 3 15,0 0-2 1,4 0 3-16,3 0-11 0,0 0-2 16,7 0-19-1,4-6 4-15,0 6 4 0,-4 0-3 0,11-3-2 16,17-3-4 0,-3 2-1-16,7 4 1 0,7 0 4 15,8 0-8-15,-12 4-3 16,-10 2-2-16,14-6-1 15,1 0-2-15,-15 0-2 16,-8 3 1-16,1 3-1 16,-3-6 0-16,-12 0 2 15,8 0-10-15,-7 0-2 0,-4 4-33 16,-3 2-11 0,-4-3-37-16,-4 3-15 0,1 1-69 31</inkml:trace>
  <inkml:trace contextRef="#ctx0" brushRef="#br0" timeOffset="34770.18">13305 4143 232 0,'3'-10'88'0,"-3"4"-69"0,0-3 8 0,0 5 1 15,0-2-2-15,0 0 4 16,0 3-1-16,0-4 0 16,0 4-16-16,0 3 3 0,0-6 2 15,0 3-4-15,0 3 2 16,0-10-5-16,0 7-1 16,-3 0-2-16,-1 0 2 0,0-3-3 15,1 6 1 1,3-7-3-16,-7 4 0 0,0 3-1 15,0-6 0 1,0 3-2-16,-4 3 1 0,0-7-2 16,1 4-1-1,-4 0 3-15,-1 3 0 0,1 0-4 16,-4 3-1-16,1 0 1 0,-1 4 2 16,0-4 0-1,8 3-1-15,-8 4 3 0,4-7 2 16,0 3-4-1,-1 3-1-15,1 1 0 0,0-1 2 16,0 4-3 0,0 0 0-16,3 2-1 0,0-5 0 15,1 6 4 1,-1-4 1-16,4 4-4 0,0 0-1 16,0-7 1-1,3 4 2-15,-6-1-2 0,6 1 0 16,1 3 3-16,-1-7 1 15,1 7-4-15,-1-7 1 16,4 4 0-16,-7-4 0 16,7 4 0-16,-4-4 2 15,1 4-3-15,3 0 0 16,0-10 1-16,0 6 2 16,0 4-1-16,0-1-1 15,0 4 1-15,0-6-1 0,3-1 0 16,-3 1 0-1,0-4 2-15,4 6 3 0,3 1 0 16,-7 0 0 0,7 2-3-16,0-5 1 0,-3 6 0 15,-1-7 1-15,4 1-2 16,-3-4-2-16,6 6 1 16,1 4 1-16,0-6 1 0,-1-4 1 15,1 3 0 1,0 1 0-16,3-7 2 15,0 3 1-15,4 1-3 16,-1-4-1-16,1 0-1 0,-4 0 1 16,1 0 0-1,2 0 1-15,12-3 0 0,-5 0 2 16,1 0-1-16,0-3 0 16,-4 3-1-16,-3-3 2 15,0 0-1-15,-1 0 0 16,1 0-1-16,-4-1 0 15,4 1-2-15,-11-3-2 16,4 3 3-16,3-3 0 16,7-4-1-16,-7 1 1 15,4-1-2-15,3 1 2 16,-6-1-2-16,2 1 2 16,5 3 0-16,-8-10 1 15,4 3-2-15,-1 1 1 16,5-1-2-16,-1 0 2 0,0 1-2 15,-3 5-1 1,-8 4 3-16,8-12 2 0,7 2-4 16,-7 0-3-1,-1 4 1-15,1-4 2 0,0 1 0 16,-4-1 2-16,0 4-2 0,0-4-1 16,4 4 1-1,-4-1-1-15,0 1 0 16,1-1 0-16,-1 1 0 15,4-1 0-15,-1 1 0 16,1-1 0-16,0 1 0 16,3 3 0-16,0-4 0 0,0 1 0 15,1 2 0 1,3-2 0-16,-8 0 0 16,5-1 2-16,-1 1-1 0,0-1-1 15,-3 1-2 1,0 2 1-16,-1-2 1 0,1 3 0 15,-4 3 0 1,0-7 0-16,1 4 0 0,-5 0 2 16,1 2-3-16,-1-2 0 15,1 3 1-15,0 3 0 16,-4 0 0-16,3 0 0 16,-2 0 0-16,2 0 2 15,1 0-1-15,-1 3-1 0,5 3 1 16,-8 1 1-1,3-1-3-15,4 0 0 0,1 1 1 16,-5 2 2 0,-3-6-3-16,8 7 0 0,-5 2 1 15,4-2 0-15,1-1 0 16,-1 4 0-16,-4-1 0 16,1 1 2-16,0 3-1 15,-4-7-1-15,0 7-2 16,0-7 1-16,-4 4 1 15,5 0 2-15,-5-1-3 16,1 1 0-16,-1-4 1 16,1 1 0-16,-4-1 0 15,0 1 0-15,0-1 0 0,-4 0 0 16,1 1 0-16,-1 6 0 16,1-7 0-1,-5 7 0-15,5-4 0 0,-8 1 2 16,8-3-1-1,-4 2 2-15,-4 4-4 0,0 0 0 16,1-4 1-16,-1 1 0 16,0-1 0-16,-3 4 0 15,0-6 0-15,0 2 0 16,0 1 0-16,3-4 2 16,0 1-1-16,4-1-1 0,-7-3 1 15,4 4-1 1,-1-7-3-16,4 3 2 0,0-6 1 15,-4 4 0 1,4-1 0-16,0-3 0 0,-4 0 0 16,4 3 2-1,0 0-1-15,0-3-1 0,-4 0 1 16,1 0-1-16,-1 0 0 16,1 0 0-16,-1 0 0 15,-3 0 0-15,3-3 0 16,-3 0 0-16,0 0 0 15,0-1 2-15,3 4-3 16,-7-6 0-16,4 3 1 16,0-3 0-16,0-1-3 15,-1 1 2-15,1 0 3 16,0-1 1-16,0 4-4 16,0-6 1-16,0-1 0 0,-1 1 2 15,1 3-3 1,4-4 0-16,-1 1 1 0,0-7 0 15,1 7 0 1,-1-1 0-16,4 1 0 0,3-4 0 16,-6 4 0-16,3-4 0 15,0 4 0-15,0-1 0 16,-1 1 0-16,1 2 0 16,4-8-3-16,-1 5 2 15,-3 1 1-15,4-1 0 0,-1 1 0 16,1 2 0-1,-1 4 0-15,0-3 0 0,-3-3 0 16,0-1 0 0,4 4 0-16,-4-4 2 15,3 1-1-15,-10-1-1 16,7 4 1-16,3 3-1 0,-6-10 0 16,3 7 0-16,-1 0 0 15,5-1 0-15,-11 4 0 16,3-6 0-16,0 3-3 15,1-1 2-15,-1 1 1 16,1 0 0-16,-1-1 0 16,0 4 2-16,1-6-3 15,-1 2 0-15,0 1 1 16,1 0 2-16,-1 0-1 0,-3-1 2 16,0 4-4-1,3-6-2-15,-3 9 2 0,3-7 2 16,1 4-2-1,-1 0 0-15,0 0 1 0,1 0 0 16,-1-4-3-16,8 7 2 16,-8-6 1-16,4 3 2 15,-4-3-1-15,1 3-1 0,-1-7 1 16,0 4-1 0,1 0 0-16,3 2 0 15,0 4 0-15,-1-6 2 16,1 3-1-16,0 3-1 0,0-6 1 15,0 2-1 1,0 1 0-16,0 0 0 0,0 0-3 16,3 0 2-1,1 0 3-15,-1 3 1 0,1-7-4 16,-1 4 1 0,4 3 0-16,-7 0 0 0,3 0 0 15,1 0 0-15,-1 0-3 16,4 0 2-16,-7 0 1 15,7 0 0-15,-7 0 0 16,7 0 0-16,0 0-25 16,-3-9-8-16,3-1-69 15,7 4-31-15,-4 0-61 16</inkml:trace>
  <inkml:trace contextRef="#ctx0" brushRef="#br0" timeOffset="53969.44">19458 14577 228 0,'-11'0'85'0,"11"0"-66"0,-17 0 10 0,13 0 2 0,-3 0-2 16,0 0 3-1,0 0 5-15,0 0 1 16,0 0-20-16,3 0 12 0,-3 0 4 16,3 0-3-16,1 0-1 0,3 0-5 15,0 0-4-15,0 0-9 16,0 0-5 0,0 0-4-16,7 0 0 0,0 0 4 15,11 0 6-15,3 0-1 16,0 0 3-16,1 0-4 15,6-6-1-15,-3 3-2 16,10-4 0-16,-6 1-4 16,10 0-1-16,-8-1-1 15,5 4 1-15,-8 0-2 16,-3 0-1-16,0 0 1 0,-11 0-1 16,0 3-9-1,0 0-2-15,-3 0-27 0,-4 0-11 16,0 0-29-1,-3-4-11-15,3 1-90 16</inkml:trace>
  <inkml:trace contextRef="#ctx0" brushRef="#br0" timeOffset="54660.97">19855 14196 288 0,'-7'-3'107'0,"7"3"-83"0,0-7 24 16,0 7 6-16,-7-6-6 16,3 3 1-16,4-7-12 0,0 1-5 15,11-4-18 1,-11 1 0-16,14-1 2 0,0 4-4 0,11-1 1 15,-11 1-6 1,11 3 1-16,-4 2 1 0,4 1 2 16,-4 0 1-16,4 9 2 15,-7 1-5-15,7 8-1 16,-4 1 0-16,0 22 2 16,1-6-5-16,-12 12-3 15,1-3-1-15,-4 6 1 16,-4-9-1-16,-6 15-1 15,-4-9-2-15,0 16 1 16,3-13 1-16,-3 4 0 16,4-10 0-16,3 0 0 15,0-7-3-15,0-2 0 16,0-7-1-16,0-3 3 16,3-3 2-16,8-3 4 0,-4-4 2 15,18-5 1 1,-8-1-4-16,12-6-3 0,-5 0 0 15,8-3 1-15,-3 0-12 16,-1 0-3-16,-7-1-29 16,1 1-13-16,-5 3-20 15,1-3-8-15,-4 0 1 16,0-3 0-16,-3-1-58 16</inkml:trace>
  <inkml:trace contextRef="#ctx0" brushRef="#br0" timeOffset="55039.33">20468 14221 352 0,'-7'-16'132'0,"7"16"-103"0,-3-19 21 0,-5 19 3 16,5-3-9-16,3 0 1 15,0 0-19-15,0 0-7 0,3 3-12 16,5 0 10-16,-1 25 6 0,3-6-5 16,4 25 0-1,1-9-11-15,2 15-4 0,-2-9-2 16,6 25-1-1,-3-12 0-15,6 9 2 0,-2-13-6 16,-1 1-1-16,-3-11-18 16,3-5-5-16,-3-7-24 15,3-9-6-15,-11-3-23 16,1-10-7-16,0 1-73 16</inkml:trace>
  <inkml:trace contextRef="#ctx0" brushRef="#br0" timeOffset="55830.4">21074 14281 272 0,'0'-10'104'0,"0"10"-81"0,-3-6 16 16,3 6 1 0,-4-3-2-16,1 0 2 0,3 0-3 15,-7-4 0 1,3-2-20-16,0 3 3 0,1-7 3 0,-1 4-8 15,1-4-1 1,3 0-4-16,-11 1-1 0,8-1-1 16,-4 1 0-16,-1 2 2 15,-2 1 4-15,-1-1-6 16,-3 4 0-16,3 0-2 16,-6 2 1-16,3 4-6 15,-4 7-1-15,4-4-2 0,-4 16-2 16,4-3 0-1,0 15 3-15,3-6-2 0,4 10 1 16,0-4 0 0,10 1 0-16,-3-7 2 0,11 0 2 15,0-3-1 1,6-3-1-16,-3-3 1 0,8-3 1 16,-5-4-1-16,5-6 2 15,-5 0-2-15,5-6 2 16,-12 3 0-16,4-12 3 15,-3 2-1-15,0-18 2 16,-4 6 0-16,0-13 3 16,0 7-1-16,-3-1 0 15,3 1-1-15,-7 9 0 16,3 3 2-16,-3 4 4 16,0-1-8-16,4 16-1 15,-4 1-3-15,3 24-2 0,1-3 1 16,3 16-1-1,0-9-3-15,4 8 2 0,-4-5 1 16,7 6 2-16,0-6-3 16,7 9 0-16,-3-6-10 15,3 6-3-15,-3-10-13 16,7 4-3-16,-4-9-26 16,0-1-9-16,-3-6-17 15,-4-3-6-15,1-3-49 16,-5-10-55-16,4 0 71 15</inkml:trace>
  <inkml:trace contextRef="#ctx0" brushRef="#br0" timeOffset="56570.73">21390 14199 272 0,'-7'-6'104'0,"7"6"-81"0,-7-3 23 0,7 3 5 16,0 0-5-16,0 0 0 0,0 0-6 15,0 0 0 1,0 0-22-16,0 0 5 0,-4 0 1 0,4 0-6 15,0-7 0 1,0 1-5-16,11-7 0 0,-11 4-3 16,14-7-1-16,-4 0-3 15,8-3 1-15,0 4-2 16,3 2 0-16,-3 0-1 16,7 7 2-16,-8 0 3 15,5 6 5-15,-1 0-2 0,-7 9 1 16,0 1-5-1,-3 12 0-15,-4-3-3 0,-7 12 2 16,0-6-2 0,-3 7 0-16,-1-7-1 0,0 0 0 15,1 1-9-15,-4-4-2 16,3-3 8-16,1-1 4 16,-1-2-7-1,1 0-3-15,-1-3 3 0,1-1 2 16,3-2-1-16,3-1-2 15,1 0-1-15,6 1 0 16,1-1 3-16,14 1 2 16,-4-1-2-16,14 4 0 15,-6-4 1-15,13 7 0 16,-13-3 2-16,3 6 1 0,-8-4-4 16,1 7 1-16,-4-3 4 15,-3 7 5 1,-4-8-3-16,-3 8 2 15,0 8-3-15,-11 4 2 0,-7 0-4 16,-11-3 0 0,-14-1-1-16,-11 1 1 0,-3-7-7 15,11-9-1-15,3-3-14 0,-3 0-3 16,6-4-19 0,1-2-7-16,3-1-42 0,4-6-18 15,3-3-93 1</inkml:trace>
  <inkml:trace contextRef="#ctx0" brushRef="#br0" timeOffset="63490.52">23453 14419 264 0,'-7'-3'101'0,"7"3"-78"0,-4 3 24 0,4-3 7 16,0 0-4-16,0 0 0 15,0 0-10-15,0 0-5 16,0 0-19-16,0 0-1 0,0 0 1 0,0 0-6 15,0 0-1 1,0 0 4-16,4 0 3 0,3 0 1 16,14-6-1-1,0 0-6-15,22-4-2 0,-8 4-4 16,18-3-1-16,-10 2-1 0,-1 4 1 16,-6 0-2-1,3 3-1-15,-11 0-15 16,-3 3-7-16,-7 0-22 15,0-3-8-15,-1 0-29 16,-10-3-14-16,4 0-70 16</inkml:trace>
  <inkml:trace contextRef="#ctx0" brushRef="#br0" timeOffset="64040.45">24098 14057 260 0,'-4'-6'99'0,"4"6"-77"0,-3 0 20 16,3 0 6 0,0 0-4-16,0 0 4 0,0-3-10 15,0 0 0-15,7-4-22 0,0 1 2 0,18-3 0 16,-11-1-2 0,18 1 1-16,-4-1-5 0,4 7-2 15,-4 0 2 1,1 12 3-16,-4 1-2 0,-1 21 2 15,-9-6-4 1,-1 32-1-16,-4-13-4 16,-6 13-1-16,-1-7-6 15,-6 4-1-15,-1-10 1 0,-3 3 0 16,0-6 1 0,0 0 0-16,0-6-3 15,0-4 2-15,3-2-1 0,4-4-2 16,0-3 0-1,4-6 3-15,-1 0 0 0,8-7 1 16,0-3 2-16,6-3 1 16,-2 1-4-16,9-4 1 15,-2 0-29-15,10-7-13 16,-8 4-33-16,8-6-14 16,-7-1-93-16</inkml:trace>
  <inkml:trace contextRef="#ctx0" brushRef="#br0" timeOffset="64582.71">24601 14076 324 0,'-7'-6'123'0,"7"6"-95"0,0-3 14 16,0 3-1-16,0 0-8 16,0 0 1-16,7-4-2 0,0 1 0 15,18-6-17 1,-11 3 2-16,15-7 3 0,-5 0-2 0,8 1-1 15,-7 2-7-15,3 4-2 16,-3 3 0-16,4 9 2 16,-5-3-1-16,-2 16 2 15,-5-3-4-15,-2 25-2 16,-5-6-2-16,-6 21 0 0,-1-8-2 16,-6 11-1-1,-1-11-2-15,1 8 1 0,-8-8 1 16,4 8 0-1,0-12 0-15,3 1 0 0,1-8-3 16,3-2 0 0,0-7 2-16,3-9 0 0,1-3 1 15,10-10 0 1,-3 1 0-16,21-14 2 0,-8 1-6 16,19-7-1-16,-8 4-40 15,15-7-15-15,-18 4-41 16,7-4-13-16,-4 0-57 15</inkml:trace>
  <inkml:trace contextRef="#ctx0" brushRef="#br0" timeOffset="65149.96">25229 13997 344 0,'-4'3'129'0,"4"-3"-100"0,0 0 11 0,0 0 0 0,0 0-4 15,0 0 2 1,7 0-5-16,0 0 0 0,7-3-19 16,1 0 3-16,-1 0 3 15,3 0-7-15,8 3-2 0,-3 0-2 16,9 3-1 0,-2 0-2-16,6 7-1 0,-6-4-1 15,6 10 2-15,-7-1 1 16,-3 20 1-1,0-7-4-15,-18 29-1 0,0-10-1 16,-14 10-2-16,0-13 1 16,-14 13-1-16,7-13-3 15,-4 19 2-15,4-13 1 16,3 7 2-16,-3-10-6 16,10-2 1-16,4-11 1 0,18-2 3 15,-11-7 2 1,32-6 1-16,-7-3 2 15,11-10 1-15,-8 0-3 16,11-6-3-16,-7 0-9 0,11 0-5 16,-11 0-31-16,3 0-11 15,-6 0-38-15,-8 0-16 16,-7 0-72-16</inkml:trace>
  <inkml:trace contextRef="#ctx0" brushRef="#br0" timeOffset="74400.09">27398 14495 220 0,'-7'0'82'0,"7"0"-64"0,-11 6 7 0,11-6-1 0,0 4-4 15,-7-4 0-15,3 0-4 0,4 0 0 16,0 0-9-1,0 0 7-15,0 0 3 0,0 0 6 0,0 0 3 16,0 0-2 0,4 0-1-16,3 0-3 0,4 0-1 15,-1 0-1 1,22 0-2-16,-7 0-2 0,21 0 1 16,-7 0-2-16,4 0 2 15,-8 0-6-15,8 0-1 16,-8 0-4-16,8 0-1 15,-8 0-1-15,1 3 1 16,-8 0-18-16,-3 0-6 16,-4 0-39-16,-3 0-16 15,-4 0-95 1,4 1-44-16,-8-1 108 0</inkml:trace>
  <inkml:trace contextRef="#ctx0" brushRef="#br0" timeOffset="74870.67">27990 14347 300 0,'-14'-3'112'0,"14"3"-87"0,7-16 13 0,-7 16 1 15,7-12-6 1,0 2 3-16,14-12-5 0,-3 3-1 16,17-6-17-1,-6 6 1-15,3 3 2 0,-4 4-2 0,4 12 2 16,-7 0 0-16,3 31 2 16,-7-6-1-16,-7 23-1 15,-3-11-6 1,-11 17-4-16,0-10-1 0,-7 22-1 15,3-12-2-15,-3 9-2 16,0-13 1-16,0 1-1 16,4-10-3-16,-1-4 2 15,1-8 1-15,3-1 0 16,0-6-3-16,3-3 0 16,1-3 2-16,3-4 0 0,0 1 1 15,14-7 2 1,-3 1-8-16,14-4-3 0,-4 0-24 15,7 0-11 1,-3-3-37-16,0-3-13 0,-3 0-79 16</inkml:trace>
  <inkml:trace contextRef="#ctx0" brushRef="#br0" timeOffset="75290.52">28734 14259 340 0,'0'-16'129'0,"0"13"-100"0,0 0 11 0,0 3-2 15,0 0-12-15,0 0-1 16,0 6-5-16,0 0-3 16,0 20-9-16,0-11-3 0,0 14 1 15,0-4-1-15,0 6 0 16,0-5-3-16,4 2-2 0,-4-3 3 16,7 0 0-1,-4-3 1-15,11-3 0 0,-3-3 0 16,10-3 2-1,-3-1-3-15,14-2 0 0,-7-1-6 16,7-3 0 0,-4-2-23-16,4-1-8 0,-7-3-21 15,0 0-5-15,-4 0-25 16,4-3-9-16,-8-1-32 16</inkml:trace>
  <inkml:trace contextRef="#ctx0" brushRef="#br0" timeOffset="75635.75">29124 14149 320 0,'-4'-4'121'0,"4"4"-95"0,0 0 16 0,0 0-1 16,0 7-6-16,4 8 4 16,-4 4-8-16,0-3-4 15,4 22-15-15,-1-3-3 0,1 12 1 16,-1-9-4-16,1 28-1 16,-1-13-2-16,4 26 0 0,-7-16-4 15,7 0 0 1,1-9-4-16,2-1 1 0,-6-12-16 15,3 0-4 1,0-6-21-16,4-4-7 0,-11-5-38 16,7-4-18-1,0 0-24-15</inkml:trace>
  <inkml:trace contextRef="#ctx0" brushRef="#br0" timeOffset="77300.59">29691 14914 260 0,'0'0'99'0,"0"0"-77"0,4-3 2 15,-4 3-4-15,0 0 0 16,0 0 4-16,0-3 12 16,0 3 5-16,0-3-22 15,0 0 11-15,0-1 5 0,0 1-8 0,0-3-1 16,0 3-6-1,-4 0-1-15,1-1-6 0,-1 1-3 16,1 0-5-16,3 3-4 16,-8 0 2-16,5 3 2 15,-1-3-4-15,1 7-1 16,-1-1-2-16,1 3-2 16,-1 1 3-16,4-1 0 0,0 1 1 15,0-1 0 1,0 1-3-16,4-4 2 0,-1 0-1 15,1 1 0 1,-1-1 2-16,4-6 0 0,1 0 0 16,-5-3 2-1,1 3 3-15,-1-7 2 0,1 1 3 16,-1-3 1-16,-3-1-1 16,0-2 1-16,0 2-2 15,-3 1 0-15,-1-1-1 16,-3 7 0-16,4 0-7 15,-5 9 0-15,1 1-3 16,-3 2 0-16,-1 0-9 16,0 1-5-16,4-1-19 15,0-2-7-15,4-1-20 16,3-3-9-16,0 0-23 16,3-3-9-16,4 0-32 15</inkml:trace>
  <inkml:trace contextRef="#ctx0" brushRef="#br0" timeOffset="78240.43">30209 14416 260 0,'0'0'99'0,"0"0"-77"0,0-6 11 15,0 3 0-15,0 0-14 16,0-4-1-16,0 1-1 16,0-3 1-16,0-1-10 15,0 1 7-15,0-4 4 0,0 1 3 0,-7-1 4 16,3 0-3-1,0 1-2-15,1-1-5 0,-1 1-2 16,-3-1-2-16,0-3 0 16,0 4 0-16,0-1 0 15,-4 4-4-15,-3 2 0 16,0 7-5-16,-4 3-2 16,-3 7 0-16,3 2-1 0,4-2-3 15,-7 15 2 1,-4 7 1-16,0-1 2 0,4-3-3 15,7-5 0 1,3-5-4-16,1 4 1 0,6-3 2 16,4 7 1-1,0-8 3-15,4 5 1 0,13 5-1 16,8-3-2-16,3-3-2 16,4-6 1-1,-7-3 3-15,4-7 3 0,-12-3 0 16,5-6 2-16,-5-3 0 15,5-7 1-15,-8 0 0 16,-4 1 2-16,1 2-5 16,0-9-1-16,-4 4 2 15,0-7 1-15,0-4 3 16,0 4 4-16,-4 3-4 16,1 4 2-16,0 5 2 0,-4 10 1 31,-4 6-8-31,0 7-4 0,1 6-2 15,-1 6-1 1,-3 10 0-16,0 12 2 0,4 0 1 16,3-6 1-16,0 16 0 15,0-10-5-15,0 7 1 16,0-10 0-16,0 6 0 0,0-9 0 16,0 0 2-1,0-3-8-15,0-6-3 0,0-7-11 16,0-6-5-1,0-4-26-15,0-2-12 16,0-4-77-16,3-2-35 16,1-1 12-1</inkml:trace>
  <inkml:trace contextRef="#ctx0" brushRef="#br0" timeOffset="79658.42">27596 4310 208 0,'-17'0'79'0,"10"0"-61"0,-1 0 15 16,8 0 1-1,0 0-4-15,0 0 2 0,0 0-3 16,0 0 2-16,0 0-17 16,0 0 7-16,0 0 6 0,0 3 0 15,4 0 2-15,0 0-3 16,10 4 1-16,-4 2-6 16,15-6-1-16,11 3 0 0,-8-6 0 15,-3 0-7 1,24 0-3-16,-6 0-3 0,14 0-2 15,-11 0-3 1,3 4 1-16,-10-1-2 0,-3 0-1 16,-8 0-32-1,-3 3-14-15,-4 1-45 0,-3 2-18 16,-4-6-59 0</inkml:trace>
  <inkml:trace contextRef="#ctx0" brushRef="#br0" timeOffset="79942.14">27607 4908 364 0,'7'10'137'0,"-7"-10"-106"0,25 12 19 0,-18-8 2 0,7-1-9 16,0-3-1-16,15-3-12 15,-5-1-4-15,37-2-15 16,-15 0-2-16,14 6-2 0,-10 0-12 16,-1 6-6-16,-10-6-50 15,0 3-23-15,-7 0-115 16</inkml:trace>
  <inkml:trace contextRef="#ctx0" brushRef="#br0" timeOffset="80720.09">28734 4581 324 0,'0'0'123'0,"0"0"-95"0,0 0 9 0,0 0-2 0,0 0-9 15,0 0-1 1,0 3-5-16,0-3 0 15,4 6-11-15,-1-6 8 0,11 0 3 16,-7 0-2-16,29 0 0 0,28-9 1 16,0 2 0-16,3 1-4 15,0-3 1-15,8-1-7 16,3 7-3-16,-4-3-3 16,-7 3 0-16,-10 3-4 15,-14 0 0-15,-8 0-21 0,-3 0-10 16,-18 0-33-1,0 0-11-15,-10-7-112 16</inkml:trace>
  <inkml:trace contextRef="#ctx0" brushRef="#br0" timeOffset="82160.43">29985 4259 120 0,'7'-3'46'0,"-7"3"-35"0,0 0 1 0,0 0 0 0,0 0-8 16,0 0-2-16,0 0-59 16,0 0-24-16</inkml:trace>
  <inkml:trace contextRef="#ctx0" brushRef="#br0" timeOffset="84837.93">30007 4269 152 0,'0'0'57'0,"0"3"-44"0,0 0 7 16,0-3 1-16,0 3-5 16,0 0 1-16,0 1-3 0,0 2 1 15,0-3-8 1,0-3 7-16,0 0 5 0,0 0-6 0,0 0 0 15,0 6-7-15,0-6-2 16,-4 7-2-16,4-4-2 16,0 0 3-16,0 0 0 15,0 0 1-15,0-3 2 16,0 0 6-16,0 3 4 0,0-3-2 16,0 0 0-1,-3 4-4-15,3-4 1 0,-4 3-2 16,4-3 0-1,-4 6-5-15,4-6-1 0,0 0 1 16,0 0 2 0,0 0 1-16,0 0 1 0,-3 0-2 15,-1 0 1 1,1 0-4-16,-1 0-2 0,1-6-3 16,3 3 1-16,0-1 5 15,0 1 5-15,0-3-5 16,0 0-2-16,0-1 1 15,0 1 0-15,0-3-1 16,3-1 1-16,1 1-2 16,-1-7-1-16,4 3 1 15,1 1-1-15,-1-1 0 16,0 4 2-16,3-1-1 0,-6 1 2 16,3 2 0-1,4-2 3-15,-1 0 1 0,1-4 1 16,0 4-2-1,-1-1-1-15,4 1-1 0,-7-1 0 16,4 1 0-16,0-1 0 16,-1 1 0-16,5-4 0 15,-8 4-2-15,7-1 1 16,0-2-4-16,4 2 0 16,-1 1 1-16,5 2 2 15,-1-2-3-15,0 3 0 16,4 3 1-16,-4-4 0 0,1 4 2 15,-1 3 1 1,0 0-4-16,4 0 1 0,0 0 0 16,-4 3 0-1,7 4 0-15,-10-7 2 0,3 9-1 16,-3-6-1-16,0 3 1 16,-4 4 1-16,4-1 1 15,-8 1 1-15,4-1-5 16,-3 1-1-16,7 2 1 15,-8 1 0-15,5 3 1 16,-1-7 0-16,0 7 0 16,0-3 2-16,0 2-1 15,4 1 2-15,0 0 0 16,-4-4 1-16,0 4-2 16,4-3-2-16,-4-1 1 0,0 1-1 15,4-4 0 1,-4 1 2-16,4-1-1 15,-4 4 2-15,0-4 0 16,0-2 1-16,1-1-2 0,-1 3 1 16,0-2-2-16,-3-1-1 15,-1 3 1-15,1-2 1 16,-1 2-1-16,1 1-1 0,0-7 1 16,-1 3 1-1,1 4-1-15,0-4-1 0,-1 0 3 16,1 0 2-1,0 1 0-15,-1 2 0 0,1-6-3 16,-1 4-2 0,1-1 1-16,3 0 1 0,4 1 1 15,-7-1 1-15,6 3 0 16,1-2 2-16,0-1-5 16,0 0-1-16,-1-3 2 15,1 1 1-15,0 5-4 16,-1-9 1-16,1 3 0 15,0 3 0-15,0-6 0 16,-1 4 0-16,1-1 2 16,0-3 1-16,-1 0 1 15,-2 0 0-15,-1 0 0 16,-4 0 0-16,1-3-5 0,0 3 1 16,-1-4 0-1,1 4 0-15,0-6 0 0,-1 3 2 16,1-6-1-1,3-1 2-15,-3 1-4 0,-1 2 0 16,1-8 1-16,3 5 2 16,-7 1-3-16,4-1 0 15,-1 1 1-15,1-1 2 16,0 1-1-16,-1 3-1 16,1-4 1-16,0-6-1 15,-1 4-3-15,-3-1 2 16,0 1 1-16,4-1 2 0,-4 0-1 15,0-2-1 1,-7 5 1-16,4-6 1 0,-1-6-3 16,1-3 0-1,-4 0-1-15,0 6 0 0,0 3-3 16,-4-3 1-16,1-15-3 16,-1 5 0-16,4 4 1 15,-7 3 4-15,0 3-4 16,0 7 2-1,0-7 0-15,0 6-1 0,0 0 1 16,0 4 0-16,3 3 0 16,-7-4 3-16,4 4 0 15,-3 3 1-15,-1-7-3 16,4 7 2-16,0 0-1 16,-7 0 0-16,3 0 2 0,1 0 0 15,-1 3-3 1,4 0 0-16,-7 0 2 0,3 0 2 15,-7 0-2 1,4 3 0-16,0 0-1 0,0 0 0 16,-4 0 2-16,0 0 2 15,-3 1-1-15,0 2-1 16,-1 3 1-16,1-6-1 0,0 4 0 16,0-1 0-1,-1 0 0-15,1 7 0 0,0-4 0 16,3 1 0-1,0 6 0-15,1 2 0 0,-1-2 0 16,0 3 0 0,4 0 0-16,7-3 0 15,-7-4-3-15,3 4 2 16,1 0 1-16,-1-3 2 16,-3 9-1-16,0-4-1 0,3 1 1 15,-3 0-1-15,7 0 0 16,-8-3 0-16,5 0 0 15,-8-1 2-15,7 4-3 16,-10-6 0-16,3 0 1 16,1 5 2-16,-1-5-1 15,0 3-1-15,1 0-2 16,-1-1 1-16,0 4 1 0,0 0 2 16,1 6 1-1,-1-3 1-15,0 0 0 0,1 4 2 16,2-7-5-1,1 6-1-15,-4-6 0 0,8-4 2 16,-8 4-1 0,4 0-1-16,0 0 1 0,0 0-1 15,-1-3 0 1,1-1 0-16,0-2 0 0,0 0 0 16,0-4 0-16,3-9 2 15,4 3-1-15,-7 0-1 16,-8 4-2-16,1-4 1 0,-4 0-1 15,1 0 0 1,2 0 2-16,1-3 2 16,3 3-3-16,-3-3 0 15,3 0 1-15,4 0 2 0,0 0-3 16,0-3 0-16,0 0 3 16,-4 0 1-1,4 0-4-15,0 0-1 0,-1 0 1 16,5-1 0-16,-1 1-2 15,0 0 0-15,1 3 2 16,3-6 0-16,0 3-2 16,0-4 2-16,-1 1 1 15,1 0 0-15,0-1 0 0,0 1 2 16,0-3-3 0,0-1-2-16,4 1 2 0,3-1 2 15,-8 1 0 1,5-7-1-16,-1 0-2 0,4 4 1 15,-3-7-1 1,-1 3 0-16,1 0 2 0,3 1 0 16,-7 2-3-1,3 4 2-15,1-4 1 0,-1 4 0 16,-3-1 0-16,3 1 0 16,4-1-3-16,-7 4 2 15,4 3 1-15,-1-7 2 0,-3-5-1 16,4 2-1-1,-5 0 1-15,5 4 1 16,-1-1-3-16,1 7 0 16,-1 0-4-16,1 0-1 15,-4-6-4-15,3-1 1 16,1 4-4-16,-5 3-2 16,1-7 2-16,7 7 2 15,-7 0-11-15,4 0-5 0,3-4-50 16,10 1-20-16,1-3-38 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05.77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62 3266 9088,'-5'-16'7017,"6"16"-6930,4-3 136,-1 1 0,1 0 1,-1 0-1,1 0 1,0 1-1,0 0 1,-1 0-1,1 0 1,6 0-1,47 0 1044,-34 1-715,23 1 205,-8 0-65,1-2 0,-1-1 0,45-9 0,-80 10-638,201-40 1275,-1 17-653,156 0-100,-112 15-22,-11-9 376,-91 4-633,161 14-63,250 25 49,-386-20-101,-76-4-195,174 25-1,-214-15 73,232 32 31,121-38 443,-303-9-517,99-2 54,-1 16-6,263 6 11,-340-17-28,80-4-162,36 0 252,-88 11-198,122-1-60,150-45 415,-340 25-294,312-37 10,-316 48-3,633-48 13,-104-11-15,-59 36 177,-55 16-273,192 17 91,-90-15 0,-390 3 0,81-5 76,255-3-109,-181 25-309,-135-1 454,2-9 201,-135-2-311,221-11-2,-286 10 16,277-32-101,-81-14 159,-178 37-114,-1-1-1,47-21 0,-65 20 92,-1-1 1,30-20 0,-3 1-95,4 0-86,-14 6 10,1 3 0,72-27 0,121-16 359,-235 66-247,9-2 65,25-10 0,-34 11-85,0 0 1,-1 0-1,0-1 0,1 0 0,-1 1 0,0-2 0,0 1 0,-1 0 0,4-5 0,1-1-74,-5 6 126,0 0 1,0 0-1,-1 0 1,1-1-1,-1 1 1,0-1-1,0 1 1,2-5-1,6-21 10,-4 14-7,-1 0-1,5-24 1,66-315-188,-60 293 57,-2 0 0,-3-1 1,5-107-1,-15 154 100,-1-103-41,-1 93 8,-1 0 0,-9-38 0,5 31 41,5 23-14,-1-1 0,0 1-1,0-1 1,-1 1 0,-1 0 0,1 0-1,-10-15 1,12 23 1,0-1 1,-1 1-1,1 0 0,-1 0 1,1 0-1,-1 0 1,0 0-1,1 0 0,-1 0 1,0 1-1,1-1 0,-1 1 1,0-1-1,0 1 0,0 0 1,0 0-1,1-1 0,-1 1 1,0 1-1,-3-1 0,-4 1-2,1 1 0,-16 4-1,15-4 9,-8 4 30,1-2 0,-1 0 0,0-1 1,-30 2-1,-27-3-48,0 3 0,1 3 0,-79 20 0,-132 19 191,-1-19-145,-6-22 208,188-7-217,-146-4 228,181-2-357,-102-21-1,19 1 146,-739-41-81,279 66 158,484 4-188,-405 14 227,314-5-284,-27 0 254,-621 35 191,309 57-570,460-81 317,-12 2-85,-542 100 77,422-90-23,-21 2 71,-288 46-368,158-21 371,36-21-115,136-17 41,-86-11 35,85-7-122,125-3 58,-133-11 1,-331-5-37,383 15 110,-133 14 14,228-12-165,0-3-1,-71-9 1,-41 0 236,179 9-153,-196 8-86,63-3 35,17-2-43,10 9 59,-160 40 0,147-29 100,-137 10 1,132-19-254,-83 5 94,-13 2 161,220-20-66,-216 23-91,-1-18-17,148-9 104,-96-2 0,-64 13 5,145-6-10,51-3 5,-28-3 0,3-1-123,53 5 129,1 0 0,0-1 0,-1 0 0,1 0 0,0-1 0,0 0 0,0 0 0,-8-4 0,-10-3-22,-27-7 0,0 2 80,22 5-107,18 6 27,-1-1 0,-17-8 0,17 6 18,11 5 1,0 1 1,0-1-1,0 0 1,0 0 0,0 0-1,0-1 1,0 1-1,0 0 1,0-1-1,1 0 1,-1 1 0,-1-3-1,-7-8-21,7 9 12,1 0-1,-1 1 0,1-2 1,0 1-1,0 0 1,0 0-1,0-1 0,1 1 1,-1-1-1,1 1 0,0-1 1,0 0-1,0 1 0,0-7 1,1-10-1,1 1 0,0-1 1,2 1-1,1 0 0,0 0 1,1 0-1,9-21 0,2 3 5,1 0 0,3 0 0,1 2 0,1 1 0,2 0 0,1 2 0,2 1-1,1 1 1,60-50 0,-54 52-54,27-22 28,104-66 0,-8 40 105,-44 25-53,23-26-15,53-25-103,239-44 147,-49 61-123,-251 60 71,164-27 46,-145 28-73,616-91 58,-543 91-22,2 9-1,-1 10 0,227 25 1,303 67 11,-187-9-133,-35-11 128,-166-38 109,-205-21-138,179 5 32,21 2-33,-136-1 41,123 11-11,-340-24-16,266 22-37,144 0 26,-102-20 28,-95-5-2,239 7 76,-209 15-188,-50-2 92,193-2 85,-53-33-53,-177 4-27,105-13 0,67-10 0,-260 29 0,162-22 34,-39 4-63,340-46 46,-330 42-39,1-3 21,180-20 2,-154 25-1,-198 22 24,60 1 0,-56 1 29,42-4 22,-53 6-104,-1-1-1,1 0 1,0-3 0,-1 0-1,40-13 1,-56 15 36,5-2 148,-16 5-152,0-1 0,0 1 0,1 0 0,-1-1 0,0 1 0,0-1 0,1 1-1,-1-1 1,0 1 0,0-1 0,0 1 0,0-1 0,0 1 0,0-1 0,0 1 0,0-1 0,0 1 0,0-1 0,0 1 0,0-1-1,0 1 1,0-1 0,-1 1 0,1-1 0,0 1 0,0-1 0,0 1 0,-1 0 0,1-1 0,0 1 0,-1-1 0,1 1-1,-1-1 1,-6-9-2,0 0-1,-1 1 1,0-1-1,-1 1 1,0 1-1,0 0 1,-15-10-1,-77-40-268,93 53 239,-44-22-4,-1 2-1,-2 3 1,-98-27 0,-211-19 102,-156 29-229,-201 35 160,-109 15-64,-412 4 0,598-3 116,623-11-45,-667 36 94,108 31-102,501-58 18,-257 41-87,-287 31 55,245-70 47,5-19-25,97 0 39,-222 18-123,73 1-11,256-15 184,-166 7-139,283 1 26,-62 14 0,85-11-20,-1 0 0,1 2 1,-39 19-1,42-18 25,16-7 13,1 0-1,-14 9 0,5-6-304,18-7 296,-1 0 1,1 0-1,0 1 1,-1-1-1,1 0 0,0 1 1,-1-1-1,1 0 0,0 1 1,0-1-1,0 1 0,-1-1 1,1 0-1,0 1 0,0-1 1,0 1-1,0-1 0,0 1 1,0-1-1,0 0 0,0 1 1,0-1-1,0 1 0,-1 13-104,1-13 104,1 4 1,-1-1-1,0 0 1,1 0-1,0 1 1,0-1-1,1 0 1,-1 0-1,1 0 1,-1 0-1,1 0 1,1-1 0,-1 1-1,0-1 1,1 1-1,0-1 1,4 4-1,4 3 23,0 0-1,1-2 0,19 12 1,-5-5 0,40 16 1,4 1-26,59 43-91,-71-39 96,71 33-1,38-4 31,-89-35-2,186 61-66,209 42 49,-119-18 74,-98-11-59,236 86 102,133-27 66,15-47-98,-586-107-89,561 113 153,-558-110-134,204 45 49,118 24 42,246 18 80,-6-43-224,-238-44 108,-10-22-40,-264-2-35,191-45 0,87-58 61,-210 49-31,77-22-116,138 8 84,-267 60-56,-91 13-7,-11 3-25,0 0 0,34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18.71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1 108 4736,'4'-108'7952,"-3"110"-7922,1-1 1,-1 1 0,0 0 0,1-1 0,-1 0 0,1 1-1,0-1 1,1 2 0,0-1 38,3 2 43,-1 0-1,0 1 1,0 0-1,0 1 1,-1-1-1,0 1 1,0-1-1,0 1 1,-1 1-1,5 8 1,4 20 180,-2 1 0,0 0 0,5 51 1,-4-21-70,-8-42-126,-1 0 1,0 0-1,-5 47 0,-15 68 346,15-93-434,3 1 0,1-1 1,15 88-1,22 45 578,-8-48-315,-27-111-259,0 35 0,-1-23-2,2 145 186,-2-11 128,-3-90-340,2-68 13,-1-1 0,1 1 1,3 8-1,-2-8 2,-1 0 1,1-1-1,-1 11 0,8 57 251,-9-56-293,0 21 49,1 0 0,7 40 0,-2-29 165,-2 1 0,-4 60 1,-1-50-125,0-48-27,-5 29 0,4-28 38,-2 29 0,4 144 314,-6-200 59,-9-29-413,2-2-1,-10-55 1,14 54 27,-3-14-28,4 0 1,-2-60 0,7-119-73,4 139 105,0 90-76,1 7-94,4 14 98,-2 5 37,-2 0 1,1 0-1,-2 0 1,-2 29 0,1-19-15,-1 19 13,-11 68 0,-18 45 36,10-57-31,11-56 13,-2 12 31,2 0-1,-1 74 1,10-66-197,9-107 37,-2-4 95,3 2 0,1-1 0,2 1 0,29-62 0,-35 86-8,-6 15 27,0 0 0,0 0 1,0 1-1,0-1 0,0 1 0,0-1 0,0 1 0,1-1 0,-1 1 1,1-1-1,0 1 0,0 0 0,2-2 0,-4 4-18,0 0 0,1 0 0,-1 0 1,0 0-1,0 0 0,0 0 0,1 0 0,-1 0 0,0 0 1,0 0-1,0 0 0,0 0 0,1 0 0,-1 0 0,0 0 0,0 0 1,0 0-1,1 0 0,-1 0 0,0 0 0,0 0 0,0 0 0,0 0 1,1 1-1,-1-1 0,0 0 0,0 0 0,0 0 0,0 0 0,0 0 1,0 0-1,1 1 0,-1-1 0,0 0 0,0 0 0,0 0 0,0 1 1,0-1-1,0 0 0,0 0 0,0 0 0,2 11 10,1 28-15,-4 46 1,0-26 61,1 183 396,8-230-453,-2 4 86,-6-16-145,0 8 518,0-1-438,0-6-11,0 0 0,0 0 0,0 1 0,0-1 0,0 0 0,1 0 0,-1 0 0,0 1 0,1-1 0,-1 0 0,1 0 0,-1 0 0,1 0 0,0 0 0,-1 0 0,1 0 0,0 0 0,0 0 0,0-1 0,0 1 0,0 0 0,0 0 0,0-1 0,0 1 0,0-1 0,0 1 0,0-1 0,0 1 0,0-1 0,0 1 0,1-1 0,0 0 0,6 1 53,-1 0 1,1 0 0,-1-1-1,11-1 1,-2 0 125,-6 0-98,-1 0-1,1 0 1,17-6-1,15-2 220,35 4 155,135 8 0,-60 1-147,-64-4 35,160 5-2,84 31-159,-55-22 330,-14-1-382,-38 15-135,184 38 326,-373-62-199,1-2 0,63-5 0,-14 0-80,27 4-29,130-2 210,-140-6-176,28-1-88,87 16 181,-139-4-81,70-2-16,-81-3-55,0 3 0,97 16 1,-27 16 76,6 2-166,-109-30 69,1-3 0,49 1 0,72-12 185,-92 4-153,28-3 17,141-2 31,-112 15-33,50 2 6,-120-9-24,70-8-1,-32-4-1,188-22 49,-22 7-107,251-12 58,-410 35 26,67-2-62,41 11 28,-100-1-5,131-16 87,-177 7-51,375-23-40,-310 27 44,185 21 1,-242-11-42,0-2 0,70-4 1,88-7 112,81-6 37,124-43-194,-131 11 78,-15 2-56,150-18-161,-309 47 103,17-1 61,-89 7 53,-31 3-40,25 0 0,-43 3 26,-1 0 1,1 0-1,0 0 1,-1 1 0,1 0-1,0-1 1,-1 1 0,1 0-1,-1 1 1,4 1 0,-5-3-14,0 1 1,0 0 0,0-1 0,0 1 0,0-1-1,0 0 1,0 0 0,4 0 0,-5 0-58,12 5 97,19 2-134,39 2 90,11-3 76,-52-4-49,22 5-69,12 1 37,2-4 155,-35 4-256,27-8-58,-56 0 169,0-1 0,-1 1 1,1 0-1,-1-1 0,1 1 1,0-1-1,-1 0 0,0 1 1,1-1-1,-1 0 1,1 0-1,-1 0 0,0 0 1,0 0-1,1 0 0,-1 0 1,0-1-1,0 1 0,0 0 1,0-1-1,0 1 1,-1 0-1,1-1 0,0 1 1,-1-1-1,1 1 0,0-3 1,2-5 10,-1-1 0,0 0 0,2-12 0,-4 15 5,22-159 102,-1-31-154,-19 68-36,-17-152 0,9 192 43,0-26 67,-3 5-53,9-360-96,-13 174 235,12 282-122,-24-205-13,17 167-86,3 0 0,3-103 1,2 88 156,-9 19-33,9 24 374,-13 16-389,4 2-11,0 1 0,0 0 0,0 0 0,-1 1 0,0 0 0,-10-2 0,4 1 12,-1 2 1,1 0 0,-1 1-1,-30 0 1,-66 10-92,-90 23 116,9-1 118,150-25-108,-249 30 119,-282 7 108,419-36-223,-362 1 67,-4-22-54,449 12-34,-545-13-60,-5 24-29,-17-5 59,324-19 32,58-31-65,103 15 34,-234-35-1,285 52-32,-1 5 0,-129 3 0,6 11-56,-57-1 277,-2-22-194,-166-17-118,357 36 158,-338 12-128,296 2 72,-329 24 10,125-42 32,113-3-149,-161-2 283,243 3-201,-161 16 1,54-6 43,1-23 36,119-2-66,109 19 31,19 1 13,0 1 1,0-1-1,-10-2 0,4-1-39,-1 1 0,1 0 0,-1 2 0,-15-2 0,-53 4 130,35 0-119,9-1-43,-41 7 1,72-7 88,2 0-53,0 0 0,0 1 0,-1-1 1,1 1-1,-7 2 0,1 3-39,1 0 0,0 0 0,0 1-1,0 0 1,-14 16 0,21-19 45,0 0 0,0 0-1,0 0 1,0 0 0,1 0 0,-1 0 0,1 1 0,0-1-1,0 0 1,1 1 0,-1 5 0,0 2-12,-29 224-107,15-102 80,-4 91 56,11-100 0,5-69 2,2 1 0,10 77 0,29 108 22,-23-153-54,-3-15 46,3 134 0,-15-189-45,-1 3 28,2 1 1,0 0-1,1-1 1,9 36-1,2 13-84,-12-67 70,1 5 6,0-1 0,1 14-1,-3-22 11,0 1 1,0-1-1,0 0 0,0 0 0,0 0 1,0 1-1,0-1 0,0 0 0,0 0 1,0 1-1,0-1 0,0 0 1,0 0-1,0 0 0,1 1 0,-1-1 1,0 0-1,0 0 0,0 0 0,0 0 1,1 1-1,-1-1 0,0 0 0,0 0 1,0 0-1,1 0 0,-1 0 0,0 0 1,0 1-1,0-1 0,1 0 0,-1 0 1,0 0-1,0 0 0,0 0 0,1 0 1,12-2 48,10-10-19,-15 5-24,-1 0 0,1 0 0,-1-1 0,-1 0 1,1 0-1,9-18 0,-2 4-25,22-29-8,-9 12 40,-1 0 0,35-74 0,-29 41-17,68-144-36,157-207 106,32 19-175,-284 396 95,-3 5 10,18-23 42,23-26 0,-34 46 15,-9 6-53,0 0 0,0 1-1,0-1 1,1 0 0,-1 0 0,0 0-1,0 0 1,0 0 0,1 1 0,-1-1-1,0 0 1,0 0 0,0 0 0,0 1-1,0-1 1,0 0 0,0 0 0,1 0-1,-1 1 1,0-1 0,0 0-1,0 0 1,0 0 0,0 1 0,0-1-1,0 0 1,0 0 0,0 1 0,-3 25 30,-17 70 27,-47 140 1,-62 96-139,0 1 48,-28 166-43,154-491 66,1 0-17,-1 1 0,1-1 0,1 0-1,-1 1 1,1 0 0,1-1 0,0 16 0,1-22 12,-1 0 1,0 0 0,1 0 0,-1 0 0,1 0 0,0 0-1,0 0 1,2 3 0,-3-4 9,1-1-1,-1 1 1,1 0-1,-1-1 1,1 0 0,0 1-1,-1-1 1,1 1-1,0-1 1,-1 0 0,1 1-1,0-1 1,0 0-1,-1 0 1,1 1 0,0-1-1,0 0 1,-1 0-1,1 0 1,0 0 0,0 0-1,0 0 1,-1 0-1,1-1 1,0 1 0,0 0-1,-1 0 1,1 0-1,1-1 1,3-1-7,0 0 1,0-1 0,0 0-1,-1 0 1,1 0-1,8-7 1,26-30-8,-24 24 18,55-56 37,-14 17 19,-3-2-1,52-73 0,-2-35-32,16-23 39,27 1-151,-62 82 184,-78 99-69,-3 2 13,1-1 0,-1 1 0,1-1 1,-1 0-1,0 0 0,-1 0 0,1 0 0,1-6 0,-4 11-35,0-1 0,0 1-1,0-1 1,0 1 0,0-1-1,0 1 1,0-1 0,-1 1-1,1-1 1,0 1 0,0-1-1,0 1 1,0 0 0,-1-1-1,1 1 1,0-1 0,0 1-1,-1 0 1,1-1 0,0 1-1,-1 0 1,1-1 0,-1 1-1,1 0 1,0-1-1,-1 1 1,1 0 0,-1 0-1,1 0 1,-1-1 0,1 1-1,0 0 1,-1 0 0,1 0-1,-1 0 1,1 0 0,-1 0-1,1 0 1,-1 0 0,-22 1-1,14 1-22,1 0 1,0 1 0,0-1 0,0 2 0,0-1 0,0 1 0,1 0 0,-1 1 0,1 0 0,0 0-1,1 0 1,-1 1 0,1 0 0,0 0 0,-7 11 0,-6 10-24,1 1 0,-25 51 0,-141 343 29,76-163 79,92-221-68,-15 30 3,-40 132 0,68-188-54,0 0 0,-1 14 1,4-24 32,0 1 1,-1-1-1,1 1 1,1-1-1,-1 1 0,0-1 1,0 1-1,1-1 1,0 1-1,-1-1 1,1 1-1,0-1 0,0 0 1,0 0-1,1 1 1,0 1-1,-1-3 10,1 0 1,-1 0-1,0 0 0,0-1 0,0 1 0,0 0 1,1-1-1,-1 1 0,0-1 0,1 1 0,-1-1 1,0 1-1,1-1 0,-1 0 0,1 0 0,-1 0 1,0 0-1,1 0 0,-1 0 0,1 0 0,-1 0 1,1 0-1,-1-1 0,3 0 0,1-1-3,1 0-1,0-1 1,-1 0 0,0 0-1,6-4 1,-2 1 7,-1-1-1,0 0 1,0 0 0,-1-1-1,10-12 1,28-49 2,-24 36 3,167-214 52,-48 73-11,-60 62-35,-4 4 3,99-107 0,199-174 318,-366 384 73,-17 22-196,-17 23-131,-19 33-96,-79 199 23,14 17 53,67-171-33,30-83-6,-49 138 59,60-165-71,-13 44-14,14-48 1,0 0 0,1 0 0,0 0 0,-1 1-1,1-1 1,1 0 0,-1 0 0,0 0 0,2 5 0,-2-9 7,0 1 1,0 0-1,0-1 1,0 1-1,1-1 1,-1 1-1,0 0 1,0-1-1,0 1 1,1-1-1,-1 1 1,0-1-1,1 1 1,-1-1-1,0 1 1,1-1-1,-1 1 1,0-1-1,1 0 1,-1 1-1,1-1 1,-1 1-1,1-1 1,-1 0-1,1 0 1,-1 1-1,1-1 1,0 0-1,-1 0 1,1 0-1,-1 1 1,1-1-1,0 0 1,-1 0-1,1 0 1,-1 0 0,1 0-1,0 0 1,2-2-4,-1 1 0,0 0 0,0 0 0,0-1 0,0 1 0,-1-1 1,1 0-1,0 0 0,-1 1 0,3-5 0,12-16-3,10-13 59,42-45 1,-13 27 18,89-99-49,-30 8-75,90-103-19,-162 202 47,126-142-54,-126 137 109,136-168 700,-277 344-273,78-98-507,1 1-1,-17 32 1,-24 62-67,13-24 42,-75 124 3,23-42-13,-5 31 46,96-194 34,-6 24-1,13-37-2,1-1-1,0 1 1,1-1 0,-1 0-1,1 1 1,0-1 0,0 1-1,0-1 1,0 1 0,3 8 0,-3-12 7,0 0 1,0 0 0,0-1 0,0 1 0,1 0 0,-1 0-1,1 0 1,-1 0 0,0 0 0,1 0 0,0 0 0,-1-1 0,1 1-1,-1 0 1,1 0 0,0-1 0,-1 1 0,1 0 0,0-1-1,0 1 1,0-1 0,0 1 0,-1-1 0,1 0 0,0 1 0,0-1-1,0 0 1,0 1 0,0-1 0,0 0 0,0 0 0,0 0-1,0 0 1,0 0 0,0 0 0,2 0 0,1-2-7,-1 1 0,1-1 1,0 1-1,-1-1 0,1 0 0,-1-1 0,1 1 1,4-5-1,57-57-62,14-12 55,40-26 61,65-84 35,33-31 4,-59 83-68,76-68 9,-136 105-26,42-37 86,-136 130-66,-2 2-1,0 0 0,0 0 0,0 1 0,0-1 0,0 1-1,1-1 1,2 0 0,-5 2-12,1 0 0,-1-1 1,0 1-1,1 0 0,-1 0 0,0 0 0,0 0 0,1 0 1,-1 0-1,0 0 0,1 0 0,-1 1 0,0-1 1,0 0-1,1 0 0,-1 0 0,0 0 0,0 0 1,1 0-1,-1 0 0,0 1 0,0-1 0,1 0 0,-1 0 1,0 0-1,1 1 0,2 14 160,-2-8-138,-1 1 0,-1 0-1,0-1 1,0 1-1,0-1 1,-1 1-1,0-1 1,-1 1 0,-4 8-1,-6 10-50,-22 32 0,22-37 11,-232 394-139,37 27 285,202-427-148,0 0 0,1 1 0,0 0 0,1 0 0,-1 18 0,6-9-27,-1-25 43,0 1 0,0-1-1,0 1 1,1-1-1,-1 1 1,0-1 0,0 0-1,0 1 1,0-1-1,0 1 1,1-1 0,-1 0-1,0 1 1,0-1-1,1 1 1,-1-1 0,0 0-1,1 0 1,-1 1-1,0-1 1,1 0 0,-1 1-1,0-1 1,1 0-1,-1 0 1,0 0 0,1 1-1,-1-1 1,1 0-1,-1 0 1,1 0 0,-1 0-1,0 0 1,1 0-1,-1 0 1,1 0 0,-1 0-1,1 0 1,-1 0-1,0 0 1,1 0 0,-1 0-1,1 0 1,-1 0-1,1-1 1,-1 1 0,0 0-1,1 0 1,-1-1-1,0 1 1,1 0 0,0-1-1,32-29 1,5-2 25,62-41-1,16-12 18,25-53-24,-68 61-4,247-198-10,-156 141-88,-80 61 44,56-44 202,-139 115-145,1 1-1,0-1 1,0 1-1,0 0 1,0-1-1,-1 1 1,1 0-1,3 0 1,-5 1-13,0 0 0,0 0 0,0 0 0,1 0 0,-1 0 0,0 0 0,0 0 0,0 0 0,0 0 0,1 0 0,-1 0 0,0 0 0,0 0 0,0 0 0,0 0 0,0 0 0,0 1 0,1-1 0,-1 0 0,0 0 0,0 0 0,0 0 0,0 0 0,0 0 0,0 1 0,0-1 0,1 0 0,-1 0 0,0 0 0,0 0 0,0 0 0,0 1 0,0-1 0,0 0 0,0 0 0,0 1 0,-1 13 195,-5 6-129,-1 0-1,0-1 0,-1 0 1,-13 22-1,-46 75-128,-41 34-115,13-21 28,-12 35 64,-92 123 58,47-107 216,146-172-185,-1 0 1,1 0-1,1 0 1,-8 15-1,13-23-8,-1 1 0,1 0 0,0 0-1,-1-1 1,1 1 0,0 0 0,0 0 0,-1 0 0,1-1-1,0 1 1,0 0 0,0 0 0,0 0 0,0 0 0,0-1-1,0 1 1,0 0 0,1 0 0,-1 0 0,0-1 0,0 1-1,1 0 1,-1 0 0,1 0 0,-1-1 0,0 1 0,1 0-1,-1-1 1,1 1 0,0 0 0,-1-1 0,1 1 0,-1-1-1,1 1 1,0-1 0,1 1 0,-1 0-1,1-1 0,0 0 1,-1 0-1,1 0 0,0 0 0,-1 0 1,1 0-1,0 0 0,-1-1 0,1 1 1,-1 0-1,1-1 0,0 1 0,-1-1 1,1 0-1,-1 0 0,0 1 0,1-1 1,-1 0-1,2-2 0,9-8-9,17-19 0,-11 11 6,83-79 0,35-20 5,14-30 0,7-6 11,38-11 26,-45 40-53,19-25-12,104-86 24,-48 59 4,-123 98 0,-101 78 1,1-1 0,-1 1 0,1 0 0,0-1 0,0 1 0,0 0 0,0 0-1,-1 0 1,1 0 0,1 0 0,3-1 0,-6 3 0,0-1 0,0 0-1,0 0 1,0 1 0,1-1 0,-1 0 0,0 0-1,0 1 1,0-1 0,0 0 0,0 1 0,0-1-1,0 0 1,1 1 0,-1-1 0,0 0-1,0 1 1,0-1 0,0 0 0,-1 1 0,1-1-1,0 0 1,0 0 0,0 1 0,0-1 0,0 0-1,0 1 1,-9 23 35,-6 6-12,-2-1 0,-38 51-1,36-53-30,-116 189-42,16-22-24,-115 115 238,225-298-137,2-3-17,-1 1-1,1 0 1,1 0-1,0 1 1,0 0-1,1 0 1,-6 15-1,10-24-14,1 1 1,-1 0-1,1 0 0,-1 0 1,1 0-1,0 0 0,0-1 1,0 1-1,0 0 0,0 0 1,0 0-1,0 0 0,1 0 1,-1 0-1,1 0 0,-1 0 1,1-1-1,0 1 0,0 0 1,0 0-1,0-1 0,0 1 1,0-1-1,0 1 0,0-1 1,1 1-1,-1-1 0,0 0 1,1 0-1,-1 1 0,1-1 1,0 0-1,-1 0 0,1-1 1,0 1-1,3 1 0,1 0-6,0-1 0,0 0 0,0 0 0,0 0 0,1 0 1,-1-1-1,0 0 0,1-1 0,-1 0 0,7-1 0,14-5-13,-1-2 0,0 0 0,0-2-1,-1 0 1,39-26 0,106-89 2,-80 51 50,59-49-37,25 10 5,11 11 127,0-1-26,-159 91-93,-20 12-5,-6 5 0,-3 1-6,-1 0 0,1 0 1,-1 0-1,-1-1 0,1 0 0,-1 0 0,1 0 0,-10 6 0,-13 10-26,3 1 18,1 2 0,-22 27 0,-34 55 13,18-24-15,-109 116-100,17-19 35,-56 110 491,200-274-420,-10 23-1,18-35 1,0 0-1,0 0 1,0 1 0,1-1-1,-1 0 1,1 0-1,-1 1 1,1-1 0,0 0-1,0 1 1,0 3-1,0-6 9,0 0 0,0 1 0,0-1 0,1 0-1,-1 1 1,0-1 0,0 1 0,0-1 0,1 0-1,-1 0 1,0 1 0,1-1 0,-1 0 0,0 1-1,1-1 1,-1 0 0,0 0 0,1 1 0,-1-1-1,0 0 1,1 0 0,-1 0 0,1 0 0,-1 0-1,0 0 1,1 1 0,1-1-2,0 0 0,0 0 0,0-1 0,0 1 0,-1 0 0,1-1 0,0 1 0,0-1 0,2 0 0,10-6 1,0-1 1,0 0-1,15-12 0,200-156 46,-56 47 37,13-20-5,130-68-88,-211 149 4,-4 1-15,339-215-69,-218 150 8,-213 126 82,-1 1-1,1 0 1,0 1 0,18-6 0,-26 10 5,-1 0-1,1 0 1,-1 0 0,1 0 0,0 0-1,-1 0 1,1 0 0,-1 0 0,1 0-1,0 0 1,-1 0 0,1 0-1,-1 0 1,1 1 0,-1-1 0,1 0-1,-1 0 1,1 1 0,-1-1 0,1 0-1,-1 1 1,1-1 0,-1 0 0,1 1-1,-1-1 1,0 1 0,1-1 0,-1 1-1,0-1 1,1 1 0,-1-1 0,0 1-1,1-1 1,-1 1 0,0-1 0,0 1-1,0 0 1,0-1 0,0 1 0,0-1-1,0 1 1,0 0 0,0-1 0,0 1-1,0-1 1,0 1 0,0-1 0,0 1-1,0 0 1,0-1 0,-1 2-1,0 3 9,-1 1 0,0-1-1,0 1 1,-1-1 0,1 1 0,-1-1-1,-4 6 1,-32 40 46,19-26-35,-12 17-9,-122 145-35,-65 29 62,65-67 82,121-115-84,-128 133 246,156-163-291,-2 5-73,-1-1 1,-8 14 0,15-20 42,-1 1 1,1-1-1,0 1 1,-1 0 0,1-1-1,1 1 1,-1 0-1,0 0 1,1 0 0,-1-1-1,1 1 1,0 0 0,0 0-1,0 3 1,0-5 32,0-1 0,0 1 1,0-1-1,0 1 0,0-1 0,0 1 0,1-1 1,-1 0-1,0 1 0,0-1 0,0 1 1,0-1-1,1 0 0,-1 1 0,0-1 1,1 1-1,-1-1 0,0 0 0,0 1 1,1-1-1,-1 0 0,1 1 0,-1-1 1,0 0-1,1 0 0,-1 0 0,1 1 0,-1-1 1,0 0-1,1 0 0,0 0 0,18-3-20,-16 2 21,48-13 6,-1-2-1,0-2 0,-1-2 0,85-50 0,-7-16 47,-46 29-22,394-255-106,-266 195 96,-231 147 198,-14 17-204,-74 73 1,61-74-9,-255 249-63,127-117-52,-235 254 210,398-417-71,0 1 0,2 0-1,0 1 1,-12 22-1,21-28 0,3-11-25,0 0 1,1 1-1,-1-1 0,0 0 1,0 0-1,0 0 0,0 1 1,0-1-1,0 0 0,0 0 1,0 0-1,0 0 0,1 0 1,-1 1-1,0-1 0,0 0 1,0 0-1,0 0 0,0 0 1,1 0-1,-1 0 0,0 0 1,0 0-1,0 1 0,0-1 1,1 0-1,-1 0 0,0 0 1,0 0-1,0 0 0,1 0 1,-1 0-1,0 0 0,0 0 0,0 0 1,0 0-1,1 0 0,-1-1 1,46-16 20,-34 12-13,73-34 75,40-43 55,408-265-68,-520 339-75,369-237-268,-253 150 157,81-56 8,-11 30 40,31-21-24,52-64 242,-279 203-139,0 1-1,1 0 1,-1 0 0,0 1-1,7-3 1,-10 4-10,0 0-1,0 0 1,0 0 0,0 0 0,0 0-1,0 0 1,0 0 0,1 0-1,-1 0 1,0 0 0,0 0-1,0 0 1,0 0 0,0 0 0,0 0-1,0 0 1,1 0 0,-1 0-1,0 0 1,0 0 0,0 0-1,0 0 1,0 0 0,0 0 0,0 0-1,0 0 1,0 0 0,1 0-1,-1 0 1,0 0 0,0 1-1,0-1 1,0 0 0,0 0 0,0 0-1,0 0 1,0 0 0,0 0-1,0 0 1,0 0 0,0 0-1,0 1 1,0-1 0,0 0 0,0 0-1,0 0 1,0 0 0,0 0-1,0 0 1,0 0 0,0 0-1,0 1 1,0-1 0,0 0-1,0 0 1,0 0 0,0 0 0,0 0-1,0 0 1,0 0 0,-11 16 57,-2-2-52,-1-1 0,-1 0 0,-28 19 0,-23 20-115,-19 30-70,47-43 102,-169 149-186,-39 42 382,134-105 169,106-119-273,-28 33 181,2 1 0,-30 49-1,56-81-167,2 1 0,-1 0-1,-5 17 1,9-24-28,1-1 1,-1 1-1,1 0 0,-1-1 0,1 1 1,0 0-1,0 0 0,0-1 0,0 1 1,0 0-1,0 0 0,0-1 0,1 1 0,-1 0 1,0-1-1,1 1 0,0 0 0,-1-1 1,1 1-1,0-1 0,0 1 0,0-1 1,0 1-1,0-1 0,0 1 0,0-1 1,2 2-1,0-2 1,0 0 1,0 1 0,0-1-1,0 0 1,0-1-1,1 1 1,-1 0-1,0-1 1,0 0-1,1 0 1,-1 0 0,0 0-1,1 0 1,-1-1-1,0 1 1,5-2-1,11-4 14,-1 0 0,1-2-1,22-12 1,91-51 38,-112 60-49,141-81 8,-39 7 2,-41 26-6,318-202 2,19 8-100,-132 80-150,-55 33-422,-227 138 650,2-3-11,0 2-1,0-1 1,0 1 0,1-1-1,-1 2 1,12-4 0,-18 6 22,1 0 0,-1 0 0,0 0 0,1 0 0,-1 0 1,0 0-1,1 0 0,-1 0 0,0 1 0,1-1 1,-1 0-1,0 0 0,0 0 0,1 1 0,-1-1 1,0 0-1,0 0 0,1 0 0,-1 1 0,0-1 0,0 0 1,0 1-1,0-1 0,1 0 0,-1 0 0,0 1 1,0-1-1,0 0 0,0 1 0,0-1 0,0 0 1,0 1-1,0-1 0,0 0 0,0 1 0,0-1 0,0 0 1,0 1-1,0-1 0,0 1 0,-1 1 0,1 0 0,-1 1 0,0-1 0,0 0 0,1 1 0,-2-1 0,1 0 0,-2 3 0,-8 9 6,-1 0 0,-25 22 1,-44 40 4,-204 188 17,-156 149 634,335-303-293,89-94-299,-37 42 145,51-54-221,0-1 0,0 1 1,0 0-1,1 0 0,-4 8 0,6-12 6,0 1 0,0-1 0,0 0 0,0 0 0,0 0 0,0 0 0,0 0 0,0 0 0,0 1 0,0-1 0,0 0 0,0 0 0,0 0 0,0 0 0,0 0 0,0 1 0,0-1 0,0 0 0,0 0 0,0 0 0,0 0 0,0 0 0,0 1 0,0-1 0,0 0 0,0 0 0,0 0 0,0 0 0,0 0 0,0 0 0,0 1 0,1-1 0,-1 0 0,0 0 1,0 0-1,0 0 0,0 0 0,0 0 0,0 0 0,1 0 0,-1 0 0,0 0 0,0 0 0,0 0 0,0 0 0,0 0 0,0 1 0,1-1 0,-1 0 0,0 0 0,0 0 0,0-1 0,17-7-23,57-40 48,36-25 0,45-47-14,210-123 2,22 16-114,-100 61-74,-30 18-267,-240 138 370,0 1 0,27-10 0,-42 18 70,0 0 0,0 1 0,0-1-1,0 1 1,0 0 0,0-1 0,0 1-1,0 0 1,0 0 0,0 0 0,0 0-1,0 1 1,1-1 0,-1 1-1,-1-1 1,1 1 0,0 0 0,0-1-1,0 1 1,0 0 0,2 2 0,-3-2 2,1 1 1,-1 0-1,0 0 1,0-1-1,1 1 1,-1 0 0,0 0-1,-1 0 1,1 0-1,0 0 1,-1 0-1,1 0 1,-1 1 0,0-1-1,1 0 1,-1 0-1,0 0 1,-1 4-1,1-1 7,-1 1 0,0-1 0,0 0 0,0 0-1,-1 1 1,0-1 0,0 0 0,0 0-1,0-1 1,-6 9 0,-4 4 11,-25 24 0,14-16-13,-91 115-14,10-11-34,3-18 37,63-70 30,-339 398 1012,317-362-731,51-61-331,9-16 26,0 1-1,1-1 1,-1 0-1,0 0 0,0 0 1,0 0-1,0 0 0,0 1 1,0-1-1,0 0 0,0 0 1,0 0-1,0 0 0,1 0 1,-1 0-1,0 0 0,0 1 1,0-1-1,0 0 0,0 0 1,1 0-1,-1 0 1,0 0-1,0 0 0,0 0 1,0 0-1,0 0 0,1 0 1,-1 0-1,0 0 0,0 0 1,0 0-1,0 0 0,1 0 1,-1 0-1,0 0 0,0 0 1,0 0-1,0 0 1,1 0-1,-1 0 0,0 0 1,0 0-1,0 0 0,0-1 1,0 1-1,0 0 0,1 0 1,-1 0-1,0 0 0,0 0 1,0 0-1,0-1 0,0 1 1,16-10-55,21-18 0,180-149 10,32-25 67,13 18-23,236-80-695,-466 249 551,-22 9 103,-1 2 3,1-1 0,13-4-1,-21 9 39,-1-1 0,1 1 0,-1-1 0,1 1 0,0 0 0,-1 0 0,1-1 0,0 1 0,-1 0 0,1 1 0,0-1 0,-1 0 0,1 0 0,0 1 0,-1-1 0,1 1 0,-1-1 0,1 1 0,-1 0 0,1 0 0,1 1 0,-3-2 6,1 1-1,0 0 0,-1 0 1,1-1-1,-1 1 1,1 0-1,-1 0 0,1 0 1,-1 0-1,1 0 0,-1 0 1,0 0-1,0 0 0,0 0 1,1 0-1,-1 0 0,0 0 1,0 0-1,0 0 0,-1 0 1,1 0-1,0 0 0,0 0 1,0 0-1,-1 0 0,1 0 1,-1 1-1,-2 4 20,0 0 0,0 1-1,-5 5 1,4-5-5,-84 128 132,-50 80 35,16 9 280,47-49-188,72-164-291,0-1-1,1 1 0,-2 11 1,4-5-78,0-17 86,0 1 0,0-1 1,0 1-1,0-1 0,0 0 1,0 1-1,0-1 0,0 0 0,0 1 1,0-1-1,0 0 0,1 1 1,-1-1-1,0 0 0,0 1 1,0-1-1,1 0 0,-1 0 0,0 1 1,1-1-1,-1 0 0,0 1 1,1-1-4,-1 0 1,1 0 0,-1 0 0,1 0 0,0 0-1,-1 0 1,1 0 0,-1 0 0,1 0 0,-1-1-1,1 1 1,-1 0 0,1 0 0,-1 0 0,0-1-1,1 1 1,0-1 0,16-11-133,51-46-35,-52 45 155,79-69-49,31-48 64,17-16 44,160-106-247,-263 221 119,-29 23 60,-1 0 0,18-19 0,-28 27 31,0 0 0,0 0 0,0 0 0,0 0 1,0 0-1,0 0 0,1 0 0,-1 0 0,0 0 0,0-1 0,0 1 0,0 0 1,0 0-1,0 0 0,0 0 0,0 0 0,0 0 0,0 0 0,0-1 1,0 1-1,0 0 0,0 0 0,0 0 0,0 0 0,1 0 0,-1-1 1,0 1-1,-1 0 0,1 0 0,0 0 0,0 0 0,0 0 0,0 0 1,0-1-1,0 1 0,0 0 0,0 0 0,0 0 0,0 0 0,0 0 1,0 0-1,0-1 0,0 1 0,0 0 0,-1 0 0,1 0 0,0 0 0,0 0 1,0 0-1,0 0 0,0 0 0,0 0 0,0 0 0,-1 0 0,1 0 1,0 0-1,0-1 0,0 1 0,0 0 0,0 0 0,0 0 0,-1 0 1,1 0-1,0 0 0,-16 7 101,5 1-78,1 0 0,0 1 0,-16 18 0,-55 64 24,13-27 95,-112 81 0,89-75 45,-61 53 186,107-88-433,45-34 30,-1-1-1,0 1 0,0-1 1,1 1-1,-1-1 1,0 1-1,0-1 0,1 0 1,-1 1-1,0-1 1,0 0-1,0 0 0,0 1 1,0-1-1,1 0 1,-1 0-1,0 0 0,0 0 1,0 0-1,0 0 1,0-1-1,-1 1 0,2-6-499,8-4-85,5-1-228,0 2 0,27-15 0,-8 5-536,31-24-2206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31.34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13587 801 7424,'-31'-19'7019,"31"20"-6938,0 22-222,0-18 398,22 273 1641,-8-154-1589,-1 2-53,9 111 427,-13 123 232,-23 3 21,-7-189-504,-2 20-189,19-162-230,-2 6-53,1 1 452,-2 56 0,5-80-262,0 0 1,-1 0-1,0 0 1,-6 15-1,6-22 63,1-3-108,1-1-25,0 0-1,1 0 1,-1-1-1,1 1 1,-1 0-1,2 7 0,-2-10-35,1 0-1,0-1 0,-1 1 0,1 0 1,-1-1-1,1 1 0,-1 0 0,1-1 1,-1 1-1,1-1 0,-1 1 0,0-1 1,1 1-1,-1-1 0,0 0 0,0 1 1,1-1-1,-2 1 0,-13 4 58,-25 0 56,8-2-229,-64 5 160,23-3 144,-404 70 115,294-32-316,102-22-22,-167 21-1,-168-29 107,206-10-102,-215-9 102,258 1-113,51 6 21,-183 25 0,-113 44-26,339-56-29,-297 36 21,202-42 23,-107 9 78,-248 8-128,228-15 108,-94 20-176,269-19 185,-381 5 240,-31 3-233,243 0-22,-515-34 0,259 3 93,446 12-154,-507 4 99,247-12 25,-7 0-126,-165-10 17,0-24-36,41 32 50,148 31-70,175-9 38,53-5 4,-255 28 51,-3 14-31,317-43-101,-119 5 141,63-9 29,62-3-181,-23-8 13,49 8 109,-29-5 0,10 0 32,22 5-41,1-2 1,-1 0 0,1-2 0,0 0 0,0-1 0,-29-13 0,45 16-22,-1 0 0,1 0 0,0-1 0,0 1 0,1 0 0,-1-1 1,1 0-1,-1 0 0,1 0 0,0 0 0,1 0 0,-2-5 0,-6-17-35,1-1-1,-6-39 0,-1-55 44,6 35-41,-13-98 29,-37-225 11,46 352 13,-17-92-27,11 12-77,-3-188 0,22 164 91,1 152-15,0-1 1,1 0-1,0 1 0,1-1 1,0 1-1,9-17 0,1-6-66,17-38 36,-8 22 73,-13 26-56,1-1-1,0 2 0,2 0 1,1 0-1,1 1 1,0 0-1,2 1 0,0 1 1,26-23-1,-5 14 18,1 1 0,61-31 0,25-17 0,-77 39-28,48-47-1,-52 43-4,56-39 1,-54 49 47,89-42 1,60-9-47,-118 53 28,123-26 0,86 0 4,-197 39-2,1110-209-20,-1110 205 67,284-62-65,-143 29 16,311-28 0,-107 62 9,0 30-66,-369-10 29,670-23 100,-672 15-14,345-21 17,3 18-193,411 60 131,-328-29-30,-348-19 14,229 1 37,-115-2-52,252 0-38,-382-3 97,769-11-1,-494 20 30,2 26-141,-157-12-41,-127-15 157,184 25 60,-267-25-85,-1 3 0,40 16 0,71 37-138,-130-57 131,1-1 0,0-1 0,1-1 0,-1 0 1,29 0-1,-28-2-23,61 5-53,-7-1 60,-1 3-1,83 21 1,143 26 120,-93-22-143,-118-8 29,-21-5 0,-62-19 7,-1 0-1,1 1 1,7 3-1,10 5-26,-11-8 382,-16 7-212,-5 18-128,0 0 1,1 0 0,-4 37-1,6-31-32,-26 134-47,-42 217-100,-37 32 291,83-320-113,-20 140 0,45-207-87,1 44-1,2-65 35,1 1 22,1-8 20,-1-4-4,0 0 1,0 0-1,-1 1 0,1-1 0,-1 0 1,1 0-1,-1 0 0,0 0 1,1 0-1,-1-2 0,12-98 186,11-135-85,-18 18-104,-28-256-1,19 430 93,-1 0 0,-3 0-1,-19-65 1,24 102-8,1 1 0,-1 0 0,-1-1 0,1 1 0,-7-8 0,10 14-78,-1 0 0,0 0 1,0 0-1,0 0 0,1 0 1,-1 0-1,0 0 0,0 0 1,-1 0-1,1 0 0,0 1 1,0-1-1,0 0 0,0 1 1,-1-1-1,1 1 0,0 0 1,-1-1-1,1 1 0,0 0 0,-1-1 1,1 1-1,0 0 0,-1 0 1,1 0-1,0 1 0,-1-1 1,1 0-1,0 0 0,-1 1 1,1-1-1,0 1 0,-1-1 1,1 1-1,0-1 0,0 1 1,0 0-1,-2 0 0,-2 4-18,0-1-1,0 1 1,0 0-1,1 0 1,-8 11-1,-18 33-72,-69 163-19,29-55 85,-29 12-71,45-83 68,-93 187 61,16 12 11,47-76-426,112-283 168,-6 12 192,56-105 40,-30 69-44,132-340 44,-162 387-8,-2-1-1,13-78 1,-27 110-9,0 0 1,-2 0-1,-2-38 1,0 45-3,0 0-1,-1 1 1,0 0 0,-1 0 0,0 0-1,-1 0 1,-7-12 0,7 16-3,0 0 0,0 1 1,-1-1-1,0 1 0,0 1 1,-1-1-1,0 1 0,0 0 1,-12-7-1,13 9 4,1 1 0,-1 1 1,0-1-1,1 1 0,-1 0 1,0 0-1,0 1 0,-1-1 0,1 1 1,0 1-1,0-1 0,0 1 0,-1 0 1,-10 2-1,9 0 1,1 0 0,-1 1 0,0-1 1,1 1-1,0 1 0,0 0 0,-9 5 1,3 1 9,-1 1 1,-17 17 0,16-12-25,1 1 1,-25 37-1,-16 42-20,38-65 21,-39 69-2,-71 138 5,-127 375-5,195-427-192,58-179 172,-1-1 0,1 1 0,0 0 0,1 0 0,0 14 0,0-20 24,0-1 0,0 1 0,0-1-1,0 1 1,0-1 0,0 1 0,0-1 0,1 1 0,-1 0-1,0-1 1,0 1 0,0-1 0,1 0 0,-1 1-1,0-1 1,1 1 0,-1-1 0,0 1 0,1-1 0,-1 0-1,1 1 1,0 0 0,-1-1 1,1 0 1,0 0-1,-1 0 0,1 0 0,0-1 1,-1 1-1,1 0 0,0 0 1,-1 0-1,1 0 0,0-1 0,-1 1 1,1 0-1,-1-1 0,1 1 1,-1 0-1,1-1 0,-1 1 1,2-2-1,1 0 7,0-2 0,1 1 0,-1 0 0,-1-1 0,1 1 0,0-1 0,3-7 0,14-36 15,-17 39-20,128-326 46,-131 334-48,59-165 162,-53 144-99,-1 0 0,-1-1-1,0 0 1,-2 1 0,-1-44-1,-1 60-35,-1-1-1,0 0 0,0 0 0,-1 0 0,1 0 1,-1 1-1,0-1 0,-1 1 0,0-1 0,0 1 0,0 0 1,0 0-1,-1 0 0,1 1 0,-1-1 0,-9-6 0,10 8-14,-1 0-1,0 1 0,0-1 0,-1 1 0,1 0 0,-1 0 0,1 1 0,-1-1 0,1 1 0,-1 0 0,0 0 0,1 0 0,-1 1 0,0 0 0,0 0 0,0 0 1,1 0-1,-1 1 0,0 0 0,-8 2 0,4 1-18,0-1 1,1 1-1,0 0 1,0 1-1,-12 8 1,-36 35-25,15-7 16,-65 82 0,-23 57-69,87-119 70,-60 89-74,-96 193 0,226-388-338,25-52 303,187-422 75,-37 57 87,-43 101 23,-139 310 5,16-55 0,-34 96 13,-1 0 1,2-13-1,-4 21-53,0-1-1,0 1 0,0 0 0,0 0 1,0 0-1,-1-1 0,1 1 0,-1 0 0,1 0 1,-1 0-1,0 0 0,1 0 0,-1 0 1,0 0-1,-2-2 0,2 3-18,1 0-1,-1 1 1,1-1 0,-1 1-1,0-1 1,1 1-1,-1-1 1,0 1 0,1-1-1,-1 1 1,0 0-1,0-1 1,1 1-1,-1 0 1,0 0 0,0 0-1,0 0 1,1-1-1,-1 1 1,0 0 0,0 0-1,0 0 1,0 1-1,1-1 1,-1 0 0,0 0-1,0 0 1,0 1-1,1-1 1,-1 0 0,0 1-1,0-1 1,1 0-1,-1 1 1,0-1 0,1 1-1,-1-1 1,0 2-1,-4 2 9,0 0-1,1 1 1,0 0-1,-5 6 0,-70 122-143,67-112 112,-132 256-21,50-117 62,-20 38-13,0 21 11,-195 345-19,219-417-4,73-126-11,17-20 9,-1-1 0,1 0 1,0 0-1,0 0 0,0 0 0,0 1 1,-1-1-1,1 0 0,0 0 0,0 0 0,-1 0 1,1 0-1,0 0 0,0 1 0,-1-1 0,1 0 1,0 0-1,0 0 0,-1 0 0,1 0 0,0 0 1,0 0-1,-1 0 0,1 0 0,0 0 0,0 0 1,-1 0-1,1 0 0,0-1 0,0 1 1,-1 0-1,1 0 0,0 0 0,0 0 0,-1 0 1,1 0-1,0-1 0,0 1 0,0 0 0,-1-1 1,0-3-27,0 0 0,0-1 0,0 1 0,1-1 0,0 1 0,0-1 0,0 0 0,1-6 0,6-52-188,27-107-1,-32 159 207,113-473-96,-6 109 196,-96 338-72,-6 18 33,0 0 0,-2 0 0,0 0 0,2-25-1,-7 42-30,0 0 0,0 0 0,0 0 0,0 0 0,0 0 0,-1 0 0,1 0-1,-1 0 1,0 0 0,1 0 0,-1 0 0,0 0 0,0 0 0,-2-2 0,2 3-18,1 0 0,-1 1 0,1-1 0,-1 1 0,0-1 0,1 1 0,-1-1 0,0 1 0,0 0 0,1-1 0,-1 1 0,0 0 0,0 0 0,1-1 0,-1 1 0,0 0 0,0 0 0,0 0 0,0 0 0,1 0 0,-1 0 0,0 0 0,0 0 0,0 0 0,1 1 0,-1-1 0,0 0 0,0 0 0,0 1 0,1-1 0,-1 0 0,0 1 0,1-1 0,-1 1 0,0-1 0,1 1 0,-1-1 0,1 1 0,-2 1 0,-3 3-12,1 0 1,-1 1-1,1 0 0,0 0 0,-3 8 0,-14 25-48,-66 109-113,0-26 134,-79 152 126,12 18-1,-52 92-41,190-359-29,16-24-20,0-1 0,0 0 0,0 1 0,-1-1 1,1 0-1,0 1 0,0-1 0,0 0 0,-1 0 0,1 1 1,0-1-1,0 0 0,-1 0 0,1 1 0,0-1 0,-1 0 1,1 0-1,0 0 0,-1 0 0,1 0 0,0 1 0,-1-1 1,1 0-1,0 0 0,-1 0 0,1 0 0,0 0 0,-1 0 1,0-1-7,1 0 0,0 1 0,-1-1 0,1 0 0,0 0 0,0 0 0,0 0 1,0 1-1,0-1 0,0 0 0,0 0 0,0 0 0,0-1 0,4-31-145,12-61 74,5 1 0,4 1 0,5 1 0,2 1 0,50-93-1,36-35 90,-18 35 23,-28 40-40,48-89-29,-4 40 65,-90 150-4,12-16 34,-34 54-32,-3 6 6,-5 14 40,-67 195 60,-14-18-133,-37 34 0,-14 48 0,130-263 0,-140 283 0,-20-8 32,20-53 149,33-61 113,32-55 10,73-106-252,-1-2 0,0 1 1,0-1-1,-15 12 0,23-21-52,0 0 1,0 0-1,0-1 0,-1 1 0,1 0 1,0-1-1,0 1 0,-1-1 0,1 1 1,-1-1-1,1 0 0,0 1 0,-3-1 0,3 0-3,0 0 0,0-1 0,0 1-1,0 0 1,0 0 0,1-1-1,-1 1 1,0-1 0,0 1-1,1-1 1,-1 1 0,0-1 0,1 1-1,-1-1 1,0 0 0,1 1-1,-1-1 1,1 0 0,-1 1-1,1-1 1,-1-1 0,-2-6-26,0-1 0,0 1 1,1-1-1,0 0 0,1 0 1,0 1-1,0-15 0,2-10-42,0 0 0,8-41 0,35-122-46,21 6 125,-53 157 0,46-130 40,183-469-54,-3 152-111,-64 137-11,-86 157-5,-84 174 189,-8 15 21,-17 20-49,1 0-1,1 1 1,-25 43-1,34-52-20,-88 155 4,64-106-11,-58 106-16,-73 102-53,-6 22 31,14-37 44,12-54 74,22-49 138,26-50 65,87-93-260,-1-1-1,0-1 0,-1 0 1,-19 11-1,28-19-21,0 1 0,1-1 0,-1 1 0,0-1 0,0 0 0,0-1-1,0 1 1,0 0 0,0-1 0,0 1 0,0-1 0,0 0 0,0 0 0,0-1 0,-1 1 0,-3-1 0,5-1-10,-1 1 0,1 0 0,0-1 1,0 1-1,0-1 0,0 0 1,0 0-1,0 0 0,1 0 1,-1 0-1,0 0 0,1 0 0,0 0 1,0-1-1,-1 1 0,1-1 1,1 1-1,-1-1 0,0 1 1,1-1-1,-1-4 0,-2-10-38,1 0 0,1 0 0,0 0 0,2 0 0,2-18-1,21-106-96,96-281 60,-73 270 115,86-241-74,-11 133 38,-86 188 5,-31 53 0,-5 19 0,0 0 0,0 0 0,0 0 0,0 0 0,0 0 0,0 0 0,0 0 0,-1 0 0,1 0 0,0 0 0,0 0 0,0 0 0,0 0 0,0 0 0,0 0 0,0 0 0,0 0 0,-1 0 0,1 0 0,0 0 0,0 0 0,0 0 0,0 0 0,0 0 0,0 0 0,0 0 0,0 0 0,-1 0 0,1 0 0,0 0 0,0 0 0,0 0 0,0 0 0,0 0 0,0 0 0,0 0 0,0 0 0,0 0 0,0 0 0,-1-1 0,1 1 0,0 0 0,0 0 0,0 0 0,0 0 0,0 0 0,0 0 0,0 0 0,0 0 0,0-1 0,0 1 0,0 0 0,0 0 0,0 0 0,0 0 0,0 0 0,0 0 0,0 0 0,0 0 0,0-1 0,0 1 0,0 0 0,0 0 0,0 0 0,0 0 0,0 0 0,-5 7-3,0 0 0,1 1 0,-1 0-1,-4 12 1,-38 93-66,-32 60 31,-41 53 33,-7 25 5,-51 97 11,-6-21 47,10-36 38,35-50 38,35-61 63,27-54 43,70-115-219,3-3-9,0-1 0,0 0-1,-1-1 1,0 1 0,-1-1 0,-7 8-1,13-14-10,-1 0-1,1 1 0,-1-1 0,1 0 0,-1 0 0,1 1 0,-1-1 1,1 0-1,-1 0 0,1 0 0,-1 0 0,1 0 0,-1 0 0,0 1 1,1-1-1,-1-1 0,1 1 0,-1 0 0,1 0 0,-1 0 0,1 0 1,-1 0-1,1 0 0,-1 0 0,1-1 0,-1 1 0,1 0 0,-1-1 0,1 1 1,-1 0-1,1-1 0,-1 1 0,1 0 0,-1-1 0,-1-3-3,0 1 1,1 0-1,-1-1 0,1 1 0,-1 0 0,1-1 1,0 0-1,1 1 0,-1-6 0,-2-16-29,1-1 0,3-49 0,4 20 13,14-64 1,39-100 28,25 4-28,-73 190 15,59-147-18,179-400-107,-136 355 117,-11 31-5,-22 52-53,-23 37 42,-21 43 91,-32 51-33,-3 4 4,-6 14 43,-32 54 61,-14 25-118,-20 63-10,-23 35 47,-74 112 15,47-89-82,75-130 6,-74 131-10,-46 43-34,149-232 41,-150 230-26,40-64 139,79-123-24,45-63-71,-1-1 0,0-1 0,-1 1 0,1 0 0,-9 5-1,13-10-9,0 0-1,0-1 0,0 1 1,0-1-1,0 1 0,0-1 1,0 1-1,0-1 0,0 0 1,0 0-1,0 1 0,0-1 0,0 0 1,0 0-1,0 0 0,0 0 1,0 0-1,0 0 0,0 0 1,0-1-1,-1 1 0,1 0 1,0-1-1,0 1 0,0 0 1,1-1-1,-3 0 0,1-1-1,0-1 0,0 1 0,0 0 0,0-1 0,1 1 0,-1-1 1,1 1-1,-1-1 0,1 0 0,0 1 0,-1-6 0,-2-8-12,0 0-1,1 0 1,1-1 0,1 1 0,1-1 0,2-30-1,4 0-31,3-1 0,22-70-1,44-110-15,-58 177 56,-7 22 3,95-264 7,156-256-53,-217 464 36,95-184-59,-28 59-58,-29 53-48,-23 45 27,-23 44 85,-29 59 66,-8 20 12,-4 8-7,0 0 1,-2 0-1,-8 18 1,-40 68 10,-46 73 51,-18 49-31,-182 280-6,148-284-16,26-35 42,25-45 49,21-43 74,78-96-170,-6 6 27,-1 0 0,0 0 0,-12 8 0,20-16-35,0 0 1,0-1-1,0 0 1,0 1-1,0-1 0,0 0 1,-1 0-1,1 0 0,0-1 1,-1 1-1,1 0 0,-1-1 1,1 0-1,-1 0 1,1 1-1,-1-1 0,1-1 1,-1 1-1,1 0 0,0-1 1,-1 1-1,-3-2 0,4 1-4,0 0-1,0 0 0,1-1 0,-1 1 0,0-1 0,0 1 0,1-1 0,-1 0 0,1 0 0,-1 0 0,1 0 0,0 0 0,0 0 0,0 0 0,0 0 0,0 0 0,0 0 0,0-4 0,-2-7-17,0 0 0,2 0 0,-1 0-1,2-19 1,4-65-43,5 0 0,36-161-1,-25 177 103,3 0-1,54-120 0,58-89-51,42-94-179,-168 356 159,-9 28 32,0 0 0,0 1 0,0-1 0,0 0 0,0 0 1,0 0-1,0 0 0,0 0 0,0 0 0,-1 0 0,1 0 0,0 0 0,0 0 0,0 0 0,0 0 0,0 0 0,0 0 1,0 0-1,0 0 0,-1 0 0,1 0 0,0 0 0,0 0 0,0 0 0,0 0 0,0-1 0,0 1 0,0 0 0,0 0 1,0 0-1,0 0 0,-1 0 0,1 0 0,0 0 0,0 0 0,0 0 0,0 0 0,0 0 0,0 0 0,0-1 0,0 1 1,0 0-1,0 0 0,0 0 0,0 0 0,0 0 0,0 0 0,0 0 0,0 0 0,0 0 0,0-1 0,0 1 1,-33 42 48,20-23-39,10-16-9,-80 120-39,-29 71-48,-25 25 35,121-193 49,-170 274 18,-6 38 11,29-77-2,124-201-8,-144 232 186,42-57 74,38-62-95,27-51-70,49-81-95,26-39-23,0 0 1,-1 0 0,1 0-1,-1 0 1,0 0 0,0 0-1,0 0 1,0-1 0,-2 3-1,4-4 4,-1 0 0,1 0 1,0 0-1,0 0 0,-1 0 0,1 0 0,0 0 0,-1 0 0,1 0 0,0 0 0,0 0 0,-1 0 0,1 0 1,0 0-1,0 0 0,-1 0 0,1 0 0,0 0 0,0 0 0,-1 0 0,1-1 0,0 1 0,0 0 0,-1 0 1,1 0-1,0-1 0,-5-9-66,3-1 23,1 1 0,0 0 0,2-14 0,0-13-35,3 0 0,11-52 0,49-125-70,127-315 145,-164 449 6,46-122-18,37-51-10,-2 42 22,-15 42-11,-49 91-23,34-61-7,-50 80 158,-26 48-26,-2 11-83,0-1-1,0 1 0,0 0 0,0 0 0,0 0 1,0 0-1,0 0 0,0 0 0,-1 0 0,1 0 1,0 0-1,0 0 0,0-1 0,0 1 0,0 0 1,0 0-1,-1 0 0,1 0 0,0 0 0,0 0 1,0 0-1,0 0 0,0 0 0,-1 0 0,1 0 1,0 0-1,0 0 0,0 0 0,0 0 1,0 0-1,-1 0 0,1 1 0,0-1 0,0 0 1,0 0-1,0 0 0,0 0 0,0 0 0,0 0 1,-1 0-1,1 0 0,0 1 0,-5 3 30,-1 0 0,1 0 0,1 1 0,-8 8 0,-6 9-20,2 0-1,-16 29 0,-28 59-24,60-110 13,-85 159-53,75-139 46,-95 171-29,-35 43 84,35-40 9,-64 109-50,44-116-1,23-50 63,32-51 16,69-85-88,0 0 0,0 1-1,-1-1 1,1 0 0,0 0-1,-1 0 1,1 0-1,-1 0 1,1-1 0,-1 1-1,0 0 1,-1 0-1,2-1 2,1 0-1,-1 0 1,1 0-1,-1-1 1,1 1-1,-1 0 1,1 0-1,-1 0 1,1 0-1,0-1 0,-1 1 1,1 0-1,-1-1 1,1 1-1,0 0 1,-1-1-1,1 1 1,0 0-1,-1-1 1,1 1-1,0-1 0,-1 1 1,1-1-1,0 1 1,0 0-1,0-1 1,-1 1-1,1-1 1,0 1-1,0-1 1,0 1-1,0-2 0,-1-11-22,0 0-1,1 0 0,0 0 0,1 0 1,3-14-1,25-124-70,16-33 32,128-332 0,-50 242 25,-28 63 35,-7 1-12,-21 44-53,-46 114 48,58-153 164,-71 180-34,-19 46 6,11-20-114,-10 22-1,-18 27-1,-49 60-15,-137 239-86,66-98 87,-20 7 15,44-57 1,-39 61 3,-16-13 60,56-105 43,28-43 74,87-92-150,-1 0 0,0 0 0,0-1 0,-20 14 0,28-22-32,1 0 0,-1 0 0,1 1 1,-1-1-1,0 0 0,1 0 0,-1 1 0,0-1 0,1 0 0,-1 0 0,0 0 0,1 0 1,-1 0-1,0 0 0,1 0 0,-1 0 0,0-1 0,1 1 0,-1 0 0,0 0 0,1 0 1,-1-1-1,0 1 0,1 0 0,-1-1 0,0 0 0,0 0-4,0-1 0,0 1 0,0 0 0,0-1-1,1 1 1,-1-1 0,0 0 0,1 1 0,-1-1 0,1 1 0,0-1-1,0 0 1,-1-2 0,1-13-32,1-1-1,1 1 1,7-35 0,28-102-48,-36 150 84,97-349 61,28 3-40,17 50-25,-53 115 5,7-26-27,-24 50-101,-25 59 19,38-91 96,-86 192 54,-1 2-18,-4 8-14,-13 24-29,-38 61-7,-33 34 22,-5 33 13,82-141-5,-115 199 55,4-11 1,-85 149-54,33-45-10,-8-17 5,19-41 21,42-65 113,75-120-22,42-62-95,-1 0 0,1 0 0,-1-1 0,-9 8 0,14-13-17,0-1 1,1 1-1,-1 0 0,0-1 0,0 1 1,1-1-1,-1 0 0,0 1 1,0-1-1,0 1 0,0-1 0,0 0 1,0 0-1,0 0 0,1 1 1,-1-1-1,0 0 0,0 0 0,0 0 1,0-1-1,0 1 0,0 0 0,0 0 1,0 0-1,0-1 0,0 1 1,1 0-1,-2-1 0,0-1-3,1 1 0,-1-1 1,1 0-1,-1 1 0,1-1 0,0 0 0,0 0 0,0 0 0,0 0 1,0 0-1,1 0 0,-1 0 0,0-4 0,-2-9-11,1 0-1,1-1 1,0 1-1,1-1 1,1 1-1,3-21 1,8-25-42,22-67 0,-14 58 32,93-308-48,19 6 72,31 15 37,-82 187-64,21-53-63,-21 54-33,-36 74 35,58-125 91,-99 213 59,-5 15-52,-8 27-29,-1-8 6,-18 39-1,-21 22 9,27-49 5,-182 356 0,196-377 0,-114 225 0,27-78 0,32-57 0,-94 177 0,23-47 0,27-66 11,30-56 58,72-108-57,-1-1 0,1 0 0,-1 0 0,0 0 0,-1-1 0,0 0 0,-9 7 0,15-13-13,0 1 0,0-1 0,1 1-1,-1-1 1,0 0 0,0 1 0,0-1 0,0 0 0,0 0-1,0 0 1,0 0 0,0 0 0,0 0 0,0 0 0,0 0-1,0 0 1,0-1 0,0 1 0,1 0 0,-3-1-1,2 0-3,0 0 0,-1 0-1,1 0 1,0 0-1,0 0 1,0-1-1,0 1 1,0 0-1,0-1 1,0 1-1,0-1 1,0 1-1,0-2 1,-2-8-26,0-1 1,0 1-1,1 0 1,1-1-1,0 1 1,0-13-1,9-122-102,10 5 98,6 0-1,55-179 0,94-121 32,-87 241 62,-6 4 256,-72 168-68,-9 19-113,-6 9-73,-11 12-33,17-10-23,-17 12-18,2 1 0,-1 1 0,2 1 0,-21 28 0,-90 173 5,94-159-3,30-56 11,-104 189-78,-17 10-12,-40 69-42,115-185 91,-46 79-44,-50 42-42,17-48 48,29-51 224,86-97-73,0 1-1,0-2 1,-24 17 0,33-26-62,1 0 0,0 1 1,0-2-1,0 1 0,0 0 1,-1 0-1,1-1 0,0 1 1,-5 0-1,5-1-7,1 0 1,0-1-1,0 1 0,0 0 0,0 0 1,0-1-1,0 1 0,0-1 1,0 1-1,0-1 0,0 1 0,0-1 1,0 1-1,0-1 0,0 0 0,0 0 1,1 1-1,-1-1 0,-1-2 0,-2-4-3,1 0-1,0 0 1,1 0-1,-1 0 0,2-1 1,-1 1-1,1-1 1,0 1-1,0-16 0,1-6-22,2 0-1,9-54 0,81-297-41,-81 341 62,1-8 2,121-402-1,7 101 10,18 9-44,55-130-146,-151 319 161,-59 144 8,0 0 0,0 0 0,5-8 0,-8 14 14,0 0 0,0 0-1,0 0 1,0 0 0,0 0 0,0 0 0,0 0 0,0 0-1,0 0 1,0-1 0,0 1 0,0 0 0,0 0-1,0 0 1,0 0 0,1 0 0,-1 0 0,0 0-1,0 0 1,0 0 0,0 0 0,0 0 0,0 0 0,0 0-1,0 0 1,1 0 0,-1 0 0,0 0 0,0 0-1,0 0 1,0 0 0,0 0 0,0 0 0,0 0-1,1 0 1,-1 0 0,0 0 0,0 0 0,0 0 0,0 0-1,0 0 1,0 0 0,0 0 0,0 0 0,0 0-1,1 0 1,-1 0 0,0 1 0,0-1 0,0 0 0,0 0-1,0 0 1,0 0 0,0 0 0,0 0 0,0 0-1,0 0 1,0 0 0,0 1 0,0-1 0,0 0-1,0 0 1,0 0 0,0 0 0,0 0 0,0 0 0,0 23 10,-2-3-3,-2-1 0,-6 21 0,-2 1 28,-27 59-1,-16 10-5,17-37-20,-77 168-25,-19 32-102,-95 131-130,120-218 144,53-87 67,-46 77-6,-43 39 22,18-59 112,28-51 202,91-96-234,-1-1-1,1 0 1,-1 0 0,-1-1-1,-19 11 1,27-17-53,0-1 0,1 1 0,-1 0 0,0-1 0,0 1 0,0-1 1,0 0-1,0 1 0,0-1 0,0 0 0,0 0 0,0-1 0,0 1 0,0 0 0,0-1 0,0 1 0,0-1 0,0 1 0,0-1 0,0 0 0,0 0 0,1 0 0,-1 0 0,0 0 1,1 0-1,-1-1 0,0 1 0,1-1 0,0 1 0,-2-2 0,-1-2 1,1-1 1,0 1 0,0 0-1,1-1 1,0 1-1,-1-1 1,2 0 0,-3-10-1,2 1-4,1-1 1,0 1-1,1-1 0,2-17 0,33-195-57,20-2-17,-10 44 79,61-313-88,-52 153 48,-52 318 82,-2 27-50,0 0 1,1 0-1,-1 0 1,0 0-1,0 0 0,0 0 1,-1 0-1,1 0 0,0 0 1,0 0-1,0 0 1,-1 0-1,1 0 0,-1 0 1,1 1-1,0-1 1,-1 0-1,1 0 0,-1 0 1,0 1-1,0-2 0,0 2-2,0 1-1,0-1 0,0 1 1,0-1-1,0 0 0,0 1 1,0 0-1,1-1 0,-1 1 1,0 0-1,0-1 0,1 1 1,-1 0-1,0 0 0,1 0 1,-1-1-1,0 3 0,-110 142-98,4 14 37,-15 51 0,-24 51-16,100-180 48,-250 453-245,149-257 229,25-63 96,31-65 133,84-137-155,2-4-3,0 0 0,0 0 0,-1-1 0,1 1 0,-2-1 0,-8 8 0,15-15-22,-1 0-1,1 1 1,-1-1-1,1 0 1,-1 1-1,1-1 1,-1 0 0,1 0-1,-1 0 1,1 0-1,-1 0 1,1 0-1,-1 0 1,1 0 0,-1 0-1,1 0 1,-1 0-1,0 0 1,1 0-1,-1 0 1,1 0 0,-1 0-1,1-1 1,-1 1-1,1 0 1,-1 0-1,1-1 1,-1 1-1,1 0 1,0 0 0,-1-1-1,1 1 1,-1-1-1,1 1 1,0 0-1,-1-1 1,1 0 0,-2-3-7,0 0 0,0 0 0,0-1 0,1 1 0,0-1 0,0 1 0,0-1 0,0-5 0,-2-25-21,1 0 1,4-37 0,12-87-23,7-7 1,75-295 0,44 28-59,-54 216 25,55-150-7,-136 352 116,-3 11-3,0 0 0,0 0 0,-1 0-1,0 0 1,0-1 0,0 1 0,0 0-1,-1-1 1,1 1 0,-1-6-1,-5 7 49,-5 6-21,4 0-47,-1 1 0,1 0 0,-1 1 0,1 0 0,1-1-1,-9 10 1,-1 3-23,-17 26 0,-1 8-7,-27 57-1,-23 66-31,-7 14 4,-47 62-10,-44 109-19,-46 85-63,115-252 167,66-120 31,40-62-33,-1-2 0,0 1 0,-11 11 0,17-19-14,0 0 0,0 0 0,0 0 0,-1 0 0,1 0 0,0-1 0,-1 1 0,1 0 0,-1-1 0,1 1 0,0-1 0,-1 1-1,1-1 1,-1 0 0,1 1 0,-1-1 0,0 0 0,-2 0 0,3 0-1,0-1 1,0 1-1,-1-1 0,1 1 1,0-1-1,0 0 0,0 1 1,0-1-1,0 0 0,0 0 1,0 0-1,0 0 0,0 0 1,0 0-1,1 0 0,-1 0 1,0 0-1,0-2 0,-2-5 3,0 0-1,1 0 0,1 0 1,-1 0-1,1-1 1,1 1-1,-1 0 0,2-1 1,0-9-1,19-143 21,8-3-54,8 1 0,65-182 1,-10 96-22,15-8-22,34-91 17,-52 76 54,-62 190 9,-8 22 48,-12 29 29,-6 31-86,0 0-1,0 0 1,0 0-1,0-1 1,0 1-1,0 0 1,0 0-1,0 0 0,0 0 1,0 0-1,0 0 1,0 0-1,0 0 1,0-1-1,0 1 1,0 0-1,0 0 1,0 0-1,0 0 1,0 0-1,-1 0 1,1 0-1,0 0 1,0 0-1,0 0 1,0 0-1,0 0 1,0-1-1,0 1 1,0 0-1,0 0 1,0 0-1,0 0 1,-1 0-1,1 0 1,0 0-1,0 0 0,0 0 1,0 0-1,0 0 1,0 0-1,0 0 1,0 0-1,0 0 1,-1 0-1,1 0 1,0 0-1,0 0 1,0 0-1,0 0 1,0 0-1,0 0 1,0 0-1,0 0 1,0 0-1,0 0 1,-1 1-1,1-1 1,0 0-1,0 0 1,0 0-1,0 0 1,0 0-1,0 0 1,0 0-1,0 0 0,0 0 1,0 0-1,-13 17 14,-26 44-62,-30 32-48,-113 214-135,79-123 179,-94 128 22,126-213 168,-92 100-1,159-195-129,1-1 0,-1 1 0,0-1 0,-7 5-1,10-7-8,0 0 1,0-1-1,0 1 0,0-1 0,0 1 0,-1-1 0,1 0 0,0 1 0,0-1 1,0 0-1,0 0 0,0 0 0,0 0 0,0 0 0,-1 0 0,-1 0 1,2-1-5,0 0 1,0 1 0,-1-1 0,1 0 0,0 1 0,0-1 0,0 0 0,0 0 0,0 0-1,0 0 1,0 0 0,0 0 0,-1-2 0,-14-27-85,10 11 31,0 0 0,1 0 0,1 0 0,0-1 0,0-27 1,4-103-92,9 20 37,41-217 0,-27 212 112,-22 130 10,0 1 1,-1-1 0,1 1 0,-1 0 0,0-8-1,0 12-8,0-1-1,-1 1 1,1-1-1,0 1 1,0-1-1,0 1 1,0 0-1,0-1 0,-1 1 1,1-1-1,0 1 1,0-1-1,-1 1 1,1 0-1,0-1 1,0 1-1,-1 0 1,1-1-1,-1 1 0,1 0 1,0 0-1,-1-1 1,1 1-1,0 0 1,-1 0-1,1 0 1,-1-1-1,1 1 1,-1 0-1,1 0 0,-1 0 1,1 0-1,-1 0 1,1 0-1,0 0 1,-1 0-1,1 0 1,-1 0-1,1 0 1,-1 0-1,1 0 0,-1 0 1,1 1-1,-1-1 1,1 0-1,0 0 1,-1 1-1,1-1 1,-1 0-1,1 1 0,-4 1-1,1 0 0,0 0 1,1 0-1,-1 0 0,0 1 0,1-1 0,-1 1 0,1 0 0,0-1 0,0 1 0,-3 6 0,-18 36-60,-33 95 1,42-102 39,-59 163-33,-101 244 31,85-257 54,68-138-122,16-32-12,14-46 54,24-104 43,83-348-38,-76 302 44,16-80-18,-53 244-23,2-27 0,-8 26-23,3 15 62,0 0-1,0 0 1,0 0-1,0 0 1,0-1-1,-1 1 1,1 0-1,0 0 1,0 0-1,0 0 1,0 0-1,-1 0 1,1 0-1,0-1 1,0 1-1,0 0 0,0 0 1,-1 0-1,1 0 1,0 0-1,0 0 1,0 0-1,-1 0 1,1 0-1,0 0 1,0 0-1,0 0 1,-1 0-1,1 0 1,0 0-1,0 0 0,0 0 1,0 1-1,-1-1 1,1 0-1,0 0 1,-3 2-12,1 0 0,0 0 0,0 0 0,0 1-1,0-1 1,0 0 0,-2 5 0,-56 100-159,18-27 104,-41 63 20,-75 186 11,17 15 122,38-72-197,102-302-64,9-64 185,4 1 0,3 1 0,32-98 0,104-266 35,-149 449-44,9-23 6,11-48-1,-20 63 21,-4 11 11,1 6-28,-1 0 0,0 0 0,1 0 0,0 0 0,-1 0 0,1 1 0,0-1 0,-1 5 0,-160 461 92,131-334-96,-9 30-95,18-80 47,21-77 54,1-5 48,0-2-54,0 0 0,-1-1 0,1 1 0,0 0 0,0 0 0,-1 0 0,1 0 0,0 0 0,0 0 0,0 0 0,-1-1 0,1 1 0,0 0 0,0 0 0,0 0 0,0 0 0,-1-1 0,1 1 0,0 0 0,0 0 0,0 0 0,0-1 0,0 1 0,0 0 0,0 0 1,0-1-1,-1 1 0,1 0 0,0 0 0,0-1 0,0 1 0,0 0 0,0 0 0,0 0 0,1-1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1:42.3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197 61 5120,'-18'-23'2421,"12"18"-2118,5 4-150,-1 0 1,0 0 0,0 0 0,0 0-1,0 1 1,-1-1 0,1 1 0,0-1-1,0 1 1,0 0 0,0 0 0,0 0-1,-1 0 1,1 0 0,-3 1 0,3-1-38,-31 2 1094,32-2-1165,-1-1 1,1 1-1,-1 0 0,0-1 1,1 1-1,-1-1 1,1 1-1,-30-22 2601,29 22-2551,0 1-35,1-1 0,0 1 0,0-1 0,0 1-1,-1-1 1,1 1 0,0 0 0,0-1-1,0 1 1,0 0 0,0 0 0,0 0 0,1 0-1,-2 1 1,-2 4 156,0 0-1,1 0 1,-1 0-1,-3 12 1,3-7-75,1 0 1,0 1 0,0 0-1,1-1 1,1 1-1,0 0 1,0 0-1,1 0 1,1 0 0,2 16-1,29 163 718,-10 31-363,-6 256 0,3 189 373,-16-634-941,29 188-37,-25-189 218,-2 1 0,-1 0 1,-1 44-1,2 227-93,-5-262 137,-2 1-1,-1-1 1,-3 0-1,-19 78 1,21-111-167,3-5 15,0-1 0,0 0 0,0 0 0,1 1 0,-1-1 0,1 0 0,-1 1-1,2 4 1,-2-6 8,0 1-1,0-1 0,-1 0 1,1 1-1,0-1 0,-1 0 1,0 0-1,1 0 0,-1 0 1,0 0-1,0 0 0,0 0 1,0-1-1,-3 2 0,-4 5-31,9-8 25,0 0-1,0 1 1,0-1 0,0 0 0,0 0 0,0 1 0,-1-1 0,1 0 0,0 0-1,0 0 1,0 1 0,0-1 0,0 0 0,0 0 0,0 1 0,0-1 0,0 0 0,0 0-1,1 1 1,-1-1 0,0 0 0,0 0 0,0 0 0,0 1 0,0-1 0,0 0-1,0 0 1,0 0 0,1 1 0,-1-1 0,0 0 0,0 0 0,0 0 0,0 0-1,1 1 1,-1-1 0,0 0 0,0 0 0,0 0 0,1 0 0,-1 0 0,0 0 0,0 0-1,1 0 1,-1 0 0,0 0 0,0 0 0,0 0 0,1 0 0,-1 0 0,13 4 236,-13-4-226,26 3 139,0 0 1,0-2-1,27-3 0,-1 1-174,282-7 1148,144 8-485,-167 3-325,-90-16-92,-76 4-169,212-20 117,-19 4 1,-164 15-88,50 2 97,-178 4-138,254-23 373,-219 20-404,104 5 1,-101 3-1,250-16 14,0-18 284,48-20-248,-6-34 15,-233 48-35,224-32 1,-326 65-29,574-76 132,-477 66-120,92-7-137,77 29 208,-185-1-72,22-2-1,142 10 54,20 11 113,-203-24-68,156 1 12,3 19 125,-102 6-167,272 79 0,-145-27-55,-244-68-20,1-1 1,-1-3 0,84 2-1,-5-15-106,-52 1 150,174-17-62,-137 7-13,-42 5 46,102-3 0,149 14-12,-136 5-15,-167-5-29,1 2 1,21 4-1,-22-3 72,0-1 1,23 1-1,-1-1-102,62 11 1,-91-12 77,10 3-30,9 0-1,63-1 134,-52 6-245,-23-7 140,1-1 1,-1 0-1,1 0 0,14-2 1,1 0-24,-16 4 4,-11-2-21,0 0 1,1 0-1,-1-1 1,0 1-1,1-1 1,-1 1 0,5-1-1,9 4 37,-14-3-15,1-1 0,-1 1 0,1 0 0,-1 0-1,1-1 1,-1 0 0,6 1 74,6 1-115,-13-2 38,0 0 1,-1 0 0,1 0-1,0 0 1,-1 1 0,1-1-1,0 0 1,0 0-1,-1 0 1,1 1 0,0-1-1,-1 0 1,1 1 0,-1-1-1,2 2 1,12 3 45,-10-3-58,-1-1 1,1 1 0,0-1 0,-1 1-1,1-1 1,0 0 0,0 0-1,0-1 1,0 1 0,0-1 0,0 0-1,0 0 1,4 0 0,-5 0-16,20 3 158,-23-3-122,-1-13 11,0 0-1,-1 0 1,-1 1-1,-4-16 1,-5-19-18,-46-200-48,41 185-67,-3-30 188,-8-99 0,25 171-60,-9-89-88,-7-50-2,12 88 69,4-132 0,4 116 39,-1 43-5,-1-1-10,6-48-1,0 40-17,-4 30-64,7-36-1,0 12 62,-2-1-1,-2-87 0,-4 94 20,0-28 37,9-75 0,-8 123-52,-1-42-1,-1 12-28,5 51-225,2-3 150,11 3 62,17-1 14,1 2 0,0 1 0,35 8 0,-23 0 28,62 16-230,-91-11 110,-17-14 115,0 0 0,0 0 1,0 0-1,0 0 0,0 0 1,0 0-1,0 0 0,0 0 1,-1 0-1,1 0 0,-1 0 1,1 0-1,-1 1 0,1-1 1,-1 0-1,1 0 1,-1 1-1,0-1 0,0 2 1,1 30 22,-1-23 7,-1 0-18,0-1 0,-1 0 0,0 1 0,-1-1 0,0 0 1,-6 13-1,-2 4-12,9-20 9,-8 26-7,-2-1-1,-2 0 1,-24 43-1,25-55 22,-3 4-26,2 1 0,-23 48 0,36-67 13,-1 1 1,1-1-1,0 1 1,0 0 0,1-1-1,-1 1 1,1 0-1,1-1 1,0 9-1,3 5-32,8 26 0,-9-34-29,3 8 47,1-1 1,1 1 0,14 23-1,-22-40 28,0 0 90,0-6-214,-8-66 159,2-141-1,6 93-46,-4-26 35,-26-173 1,19 262-92,-23-70 1,30 112 53,-1 1 0,-9-18-1,12 26-8,0 1-1,0-1 0,0 1 0,0 0 0,-1 0 1,1 0-1,-1 0 0,0 1 0,0-1 1,0 1-1,0-1 0,-7-2 0,9 4 5,0 1 0,-1 0 0,1-1 0,0 1 0,-1 0 0,1 0 0,0 0 0,-1 0 0,1 0 0,-1 0 0,1 1 0,0-1 0,-1 0 0,1 1 1,0-1-1,0 1 0,-1-1 0,1 1 0,0-1 0,0 1 0,0 0 0,-1 0 0,1 0 0,0-1 0,0 1 0,0 0 0,-1 2 0,-3 3-9,0 1-1,1-1 1,-7 12 0,6-10-17,-29 61-18,0-1 73,28-59-5,0 0 1,-1 0-1,1-1 0,-2 0 1,-8 9-1,9-12-4,1 0 0,-1-1 0,0 0 0,0 0 0,-1 0 0,1-1 0,-1 0-1,-14 3 1,-7 0-34,-31 2-1,32-4 32,-20 2-3,-239 44 344,-95 31-109,352-75-189,-16 1 18,1-2 0,-1-2 0,0-2 0,-60-6 0,-618-25-66,653 28-51,-227-21 194,6-19-91,-123-14-116,-36 20 123,218 18-63,-145-29-68,181 20-51,-683-53 279,149 69-218,523 18-20,-312 53-1,106 12 228,121-39-242,-2-27 79,-158 8 137,412-12-172,-489 37-55,169-10 85,283-24 8,-381 33 32,326-29-149,53-4 159,24-3-2,-66-5-1,-55-13-68,171 15 6,-37-2 0,0 2 0,-78 8-1,88-5 59,-1-2 0,-32-4 0,-23 0-209,80 4 136,0 0-1,0 1 1,1 0 0,-12 3-1,20-3 41,-1-1 1,1 0-1,-1 1 0,0-1 0,1 0 1,-1 1-1,0-1 0,1 0 1,-1 0-1,0 0 0,0 0 0,1 0 1,-1 0-1,0 0 0,1 0 0,-1 0 1,0 0-1,-1-1 0,-2 1 24,-3 2-36,-1 0 0,1 0 0,-1 1 0,1 0 0,0 0-1,0 1 1,0 0 0,0 0 0,1 1 0,0 0 0,0 0 0,0 0-1,0 1 1,1-1 0,0 1 0,0 1 0,1-1 0,-1 1-1,2 0 1,-7 12 0,1 3-44,1 0 0,1 0 0,1 1 0,1 0 0,1 0 0,-2 31 1,6 142 62,6-98-65,30 165 0,-21-192 36,4-1 0,3-1 0,32 69 0,-33-90-3,67 135-9,-75-161 12,1-1 1,0 0-1,1-2 1,1 0-1,1 0 1,21 17-1,-29-29 16,1 0 0,0 0 0,0-1 0,0 0 0,1-1 0,0 0 0,0-1 0,0 0 0,1-1 0,-1 0 0,1-1 0,0 0 0,-1-1 0,1 0 0,18-1 0,38-5-5,-1-2 0,1-4 0,-1-3 0,-1-2-1,-1-3 1,64-28 0,-37 8 9,109-29 0,-49 28 0,262-33 0,-330 64 0,218-26 0,83-1 0,75 23 37,18-2 49,-331 4-82,251-14 98,-151 15-47,81-3-168,-247 12 125,803-6 77,-712 13 17,40 0-100,483-15 5,-320 6 95,46-2 12,-276 0-52,122-9-111,189 2 45,-105 24 59,-302-10 11,275 10-48,-233-13-95,142-21 0,-13 5 164,-173 15-48,364 5-171,16-13 154,-267 8 86,-87 3-128,-19 6-74,-20-2 84,2-1 102,-30-3-107,0-1-1,0 1 0,0 0 1,-1 0-1,1 1 0,0 0 1,-1 0-1,7 3 0,6 5 80,17 12 0,-8-6-104,-16-9 38,-1 0 0,1 0 0,-1 1 0,-1 1-1,1-1 1,10 14 0,-14-14 2,0 0 0,-1 0 0,0 1 0,-1 0 0,0-1-1,0 2 1,-1-1 0,4 17 0,7 45 53,-4 0 0,2 136 0,-13-182-74,-2 0 0,0 0 0,-2 0 1,-1 0-1,0-1 0,-13 28 0,13-34 105,-4 12-95,9-29 3,0 1 1,0-1-1,0 1 0,0-1 1,0 1-1,0-1 1,0 0-1,0 1 1,-1-1-1,1 0 0,-1 0 1,1 0-1,-1 0 1,-2 1-1,-11 6 32,0 1-1,0 0 1,1 2-1,1-1 1,-18 18-1,-82 85 19,-19 17 10,95-98-48,-46 33 1,63-53-14,0 0-1,0 0 0,-1-2 1,-36 12-1,31-15 20,0 0 0,0-2 0,-40 2 0,-81-4 94,99-4-144,-3-1-8,-69-13 0,1 1 105,70 10-39,-177-9 58,79 5-122,69 1 41,-71-4-33,-147-6 36,175 17 7,-221-3-18,153 4 39,68 1-55,-207-9 68,180 10-55,77 0 83,-334 2-178,311 3 127,0-1 19,-16-8 4,-123 3-145,199 2 166,-58 13 0,-7 1-128,56-13 13,-179 18 139,123-16-61,-161 7-27,-235-11-181,355-11 191,0 1 81,-260 7-139,198-5 59,172 5 18,-158-3-69,105 0 40,-25-2 11,40 0-17,-101-9 3,164 13 1,-51-2 0,-43-2 143,-53 1-365,132 4-555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15.3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1026 569 5120,'42'-30'5998,"-40"24"-5712,3-2 241,-1-1 1,0 0 0,-1 0 0,4-15-1,-5 15-108,-1 1 0,0-1 0,0 0-1,-1 0 1,0 1 0,-1-1 0,0 0-1,0 0 1,-1 1 0,-4-16 0,5 21-286,0 0 0,-1 0 0,1 0 0,-1 0 1,1 0-1,-1 1 0,0-1 0,0 0 0,0 1 1,-1 0-1,1-1 0,0 1 0,-1 0 1,1 0-1,-1 0 0,0 1 0,0-1 0,0 1 1,0-1-1,0 1 0,0 0 0,0 0 0,0 0 1,0 1-1,-1-1 0,1 1 0,0 0 1,0-1-1,-1 2 0,1-1 0,0 0 0,-4 1 1,-3 1 71,-1 1-1,1 0 1,0 1 0,-17 8 0,-38 24 251,55-30-422,-3 3 8,0-1-1,1 2 1,0-1 0,0 2-1,1 0 1,1 0 0,-18 23-1,18-18-40,1 1 1,0-1-1,1 1 0,1 1 0,0-1 0,-4 22 1,-13 80-26,22-102-13,1 0 0,0-1 0,1 1 0,1 0 0,4 21 0,-4-33 25,0 0 0,0 0 0,1 0-1,0 0 1,0 0 0,0-1 0,0 1-1,1-1 1,0 1 0,0-1 0,0 0-1,7 7 1,-7-9 21,0 0 1,0 1-1,0-1 0,1-1 0,-1 1 0,0 0 1,1-1-1,-1 0 0,1 0 0,0 0 1,-1 0-1,1 0 0,0-1 0,0 0 0,-1 0 1,1 0-1,0 0 0,5-1 0,6-2 72,-1-1-1,0 0 0,0-1 1,0 0-1,0-1 1,-1-1-1,0 0 0,0-1 1,-1 0-1,15-14 0,3-4 223,-1-2 0,41-52-1,-58 65-160,-1 0-1,0-2 1,-1 1-1,13-30 1,-18 34-75,-1 0 0,0 0 0,-1 0 0,-1-1 0,0 1 1,0-1-1,-1 1 0,-1-16 0,-1 6-30,-1 1 0,-2-1-1,0 1 1,-1 0 0,0 0 0,-15-30-1,13 35-26,-1 1 0,-1 0 0,0 0 0,-1 1 0,0 0 0,-2 1 0,1 0 0,-25-19 0,17 17-5,0 1 1,-1 1-1,-31-15 1,40 23 3,0 0 1,0 0-1,-1 1 0,0 1 1,0 0-1,0 1 1,0 0-1,-20 0 0,24 2-4,1 2 0,0-1 0,-1 1 0,1 0 0,0 0-1,0 1 1,0 0 0,1 0 0,-1 1 0,1-1-1,-1 2 1,1-1 0,1 1 0,-10 8 0,-5 8-28,0 1 1,-21 32 0,31-40 11,-19 26-3,1 1-1,3 1 1,1 2-1,-23 59 1,39-81-21,0 0-1,2 0 1,1 0 0,0 1-1,2 0 1,1 0 0,0 0-1,2 1 1,0-1 0,2 0-1,6 30 1,-5-41 19,0-1-1,1 1 1,0-1-1,1 1 0,1-1 1,-1 0-1,2-1 1,-1 0-1,14 15 1,-14-18 6,1 0 0,0-1 0,0 0 0,0 0 1,1 0-1,0-1 0,0 0 0,1-1 0,-1 0 0,1 0 0,0-1 1,18 5-1,-11-6 7,0 0 1,1-1 0,-1-1 0,1 0-1,-1-2 1,0 1 0,1-2-1,-1 0 1,0-1 0,0-1-1,-1 0 1,0-1 0,0-1-1,0 0 1,25-18 0,-20 11 51,0 0 1,-1-2-1,-1-1 0,0 0 1,-1-1-1,-1-1 1,-1 0-1,-1-2 1,-1 1-1,12-24 0,-19 29-17,0 1-1,0-1 1,-2 0-1,0 0 1,0-1-1,-2 1 1,0-1-1,-1 0 0,0 1 1,-1-1-1,-1 0 1,0 1-1,-6-24 1,2 20-21,0 1 0,-1 0 1,-1 0-1,-1 1 0,0 0 1,-1 0-1,-1 1 1,-1 0-1,0 1 0,-25-26 1,12 17-8,-1 2 0,-1 0-1,-1 2 1,-1 1 0,-1 1 0,-1 1 0,0 2 0,-33-12 0,43 20-1,-1 0 1,1 1 0,-2 2-1,1 0 1,0 1-1,-1 1 1,1 1 0,-1 1-1,0 1 1,1 1-1,-1 1 1,1 0 0,-32 11-1,37-8-5,1 1-1,-1 0 1,1 2-1,1 0 0,0 0 1,0 1-1,1 1 1,0 0-1,1 1 1,0 0-1,-16 23 1,9-9 2,1 1 1,2 1 0,1 1-1,1 0 1,-13 40-1,16-31-37,1-1 0,1 2-1,3-1 1,1 1 0,1 1-1,3-1 1,1 0 0,7 49-1,-5-66 27,2-1-1,1 0 0,0 0 0,2-1 0,0 0 1,20 39-1,-20-48 3,0 1-1,1-1 1,0-1 0,1 0 0,0 0-1,0 0 1,1-1 0,0-1 0,1 0-1,0 0 1,0-1 0,16 8 0,-11-8-7,0-1 0,0-1 0,0 0 0,0-1 0,1-1-1,0-1 1,0 0 0,-1-1 0,1 0 0,0-2 0,30-4 0,-27 1 30,1-1-1,-1-1 0,0 0 1,-1-2-1,0 0 1,0-1-1,0-1 0,-1-1 1,21-17-1,-19 11 21,0-1-1,0-1 0,21-28 1,43-70 77,-66 90-81,-2-1 1,0-1-1,-2-1 0,16-47 0,-25 60-16,-1-1 0,0 0 1,-1 1-1,-1-1 0,-1 0 0,0-1 1,-2 1-1,0 0 0,-6-31 1,1 28-10,0 0 0,-2 1 0,0 0 0,-1 0 0,-1 1 0,-1 0-1,-1 0 1,-1 2 0,0-1 0,-1 2 0,-1 0 0,0 0 0,-34-24 0,38 31-8,0 1-1,0 1 1,-1 0-1,-1 1 1,1 0 0,-1 0-1,0 2 1,0-1-1,-21-3 1,25 7 4,-1 0 0,1 1-1,0 0 1,-1 0 0,1 1 0,0 0 0,0 1 0,0 0 0,0 0 0,0 1-1,0 0 1,0 0 0,1 1 0,-15 9 0,8-2 10,1 0 0,0 0 1,1 1-1,1 1 0,-15 18 0,9-9 20,2 1 0,-23 44 0,32-51-35,0 0 1,1 1 0,0 0 0,1 0-1,1 0 1,1 0 0,1 1-1,-1 19 1,3-15-5,1 0 0,1 0 0,1 0 1,0 0-1,13 39 0,-3-26-20,2-1 0,0 0 1,3-2-1,0 0 0,2-1 1,2 0-1,38 41 0,-51-62 18,2 0 0,-1 0 0,1-1 0,1 0 1,0-1-1,0-1 0,0 0 0,1 0 0,0-1 0,26 7 0,-21-8 12,0-1-1,1-1 1,-1-1 0,1-1-1,0 0 1,-1-2-1,33-4 1,-34 3 19,1-1 1,-1-1-1,0-1 0,0-1 1,0 0-1,-1-1 0,0-1 1,0 0-1,-1-1 0,0-1 1,0 0-1,-1-1 0,-1-1 1,0 0-1,0-1 0,13-18 1,-11 10 27,0 0-1,-2-1 1,0 0 0,-2-1 0,0 0-1,-2-1 1,0 0 0,-2-1 0,-1 0-1,-1 0 1,0 0 0,-2 0 0,-1-37-1,-2 32-37,-2 0 0,0 1 0,-2-1-1,-11-38 1,10 51-2,-1 1 0,0 0 0,-1 0 0,-1 1-1,0-1 1,-1 2 0,-1-1 0,-20-23 0,12 21 6,0 0-1,-1 1 1,0 1 0,-2 1 0,1 1 0,-2 1-1,0 0 1,-42-14 0,57 23-1,-2 0-1,1 1 0,0 0 1,0 0-1,0 1 1,-1 0-1,1 1 0,-13 0 1,16 1-12,1-1-1,-1 2 1,0-1 0,1 0-1,-1 1 1,1 0 0,0 0-1,0 0 1,0 0 0,0 1-1,0 0 1,0 0 0,0 0-1,1 0 1,0 0 0,-5 7-1,-2 3-13,1 1 1,1 0-1,0 1 0,1 0 0,0 0 0,1 0 0,-4 22 0,1-1-49,2 1 1,-3 45-1,7-32-10,2 0 0,8 79-1,-4-103 30,2 0-1,0-1 0,2 1 1,1-1-1,1-1 1,19 40-1,-22-55 21,-1 0 0,1 0 0,1 0 0,-1-1 0,1 0 0,1 0 0,0-1 0,0 0 0,9 6 0,-11-10 16,0 1 1,-1-1 0,1 0 0,0-1-1,1 1 1,-1-1 0,0-1 0,1 1 0,-1-1-1,1 0 1,-1 0 0,1-1 0,-1 0 0,1 0-1,12-3 1,-9 1 15,0-1-1,0-1 1,-1 0 0,1 0 0,-1-1-1,0 0 1,0-1 0,-1 0-1,1 0 1,-1-1 0,-1 0-1,1 0 1,-1-1 0,7-10-1,0-1 34,0-1-1,-2 0 1,0-1-1,-1-1 1,10-28-1,-10 11 23,-1 0 0,-2 0 0,-1-1 0,2-78 0,-8 83-14,-6-69-1,3 91-39,0-1 0,-1 1-1,0 0 1,-2 0 0,1 0 0,-1 0-1,-1 1 1,-8-14 0,6 16-14,0-1 0,-1 1 1,0 0-1,0 0 0,-1 1 0,0 1 1,-1 0-1,-11-7 0,4 4 0,-1 1-1,0 1 0,0 1 1,-29-8-1,35 13-2,1 0 0,-1 0-1,0 2 1,0-1 0,0 2-1,0-1 1,1 2 0,-18 2 0,19-1-8,0 1-1,0 0 1,0 1 0,1 0 0,0 0 0,-1 1 0,2 1 0,-1 0 0,-16 13 0,4 1-89,1 1 0,1 0 0,1 2 1,2 0-1,0 2 0,1-1 0,1 2 0,2 0 1,0 1-1,-14 46 0,25-65-189,-1 0 1,2 0-1,-1 1 0,1-1 0,1 0 0,0 1 1,0-1-1,1 11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25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1225 9984,'-9'12'11578,"9"-16"-10325,1 0-1014,-1 0-1,1 0 0,0 0 0,0 1 1,0-1-1,4-6 0,-1-2 20,16-40 598,47-87 0,109-240 138,-137 283-858,45-111 23,-60 138-113,15-73 0,-31 114-4,-6 20-635,1-1 0,-1 0 0,0 0 0,0-14 0,-2 21 63,0 0 0,0 1 0,0-1 0,0 1 0,1-1 0,-1 1 0,1-1 0,0-2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26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1 381 12544,'0'0'5690,"0"-9"-3093,3 1-2256,0 0 0,1 0 0,0 0 1,0 0-1,0 1 0,7-9 0,4-2-92,18-19 0,-13 17-47,1 1 0,1 1 0,25-15 0,78-41 216,-95 56-412,-18 11 26,9-5-33,1 0 1,0 1-1,33-11 1,-50 21 48,1-1 0,0 0-1,0 1 1,0 0 0,0 1 0,0-1 0,0 1-1,1 0 1,-1 1 0,0-1 0,0 1 0,0 0 0,0 1-1,0 0 1,-1-1 0,1 2 0,0-1 0,-1 1-1,6 3 1,-2 1 70,0 1-1,0 0 0,-1 0 1,-1 0-1,1 1 1,-1 0-1,6 11 0,36 73 447,-39-74-494,-3-3-254,75 155 843,-45-83-3026,-7 2-5570,-21-59 2578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17.34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551 4907 9088,'10'-11'6938,"-2"4"-6399,4-4-288,0-1 0,0 2 0,1 0 0,20-12 0,59-27-63,-20 13 225,-38 15-151,49-39-1,28-33 119,-75 62-281,8-5 105,58-36-1,52-21 293,-78 49-172,124-66 309,50-32-114,-137 67-381,147-86 97,395-173 229,-394 192-293,-120 61-86,212-87 1,-307 149-49,339-130 294,235-85 181,-279 97-347,-176 73-96,-54 26-48,164-34 0,-49 15 295,83-14-246,-287 67-44,36-9-26,-1-2 0,98-41 0,-82 24 80,255-102 5,-93 40 168,-142 54-319,182-48 16,-179 61 41,7-9 82,12-4-119,13 7 21,70-21 70,-148 37 33,90-42 0,0-4-149,-9 4 62,7 0 73,-130 55-80,1 1 1,-1-1 0,0 0 0,0-1 0,10-7 0,-17 11 32,-1 1-14,0-1 0,0 1 0,0 0 0,0 0 0,1-1 0,-1 1 0,0 0 0,0 0 0,1 0 0,-1 0 0,0-1 0,0 1 0,1 0 0,-1 0 0,0 0 0,5 0 396,-6-25-174,-6-30 1,1 7-288,-29-273 17,-24 1-27,28 197 104,-76-193 0,103 307-12,0-1 1,0 1-1,-1 1 1,0-1-1,-12-14 54,11 23-127,-2 0 47,4 0 25,-1 1 0,0-1 0,1 1 0,-1 0 0,0 0 0,1 0 0,-1 0 0,1 1 0,0 0 0,-1 0 0,1 0 0,0 1 0,0-1 0,-6 6 0,-8 5 38,-187 96 138,1-1-118,197-104-69,-126 74 96,103-62-70,-1-2-1,-50 16 1,-101 16 144,13-4-47,-181 33 240,124-31-374,90-18-23,-19 4 79,101-16-63,0 2 1,1 3-1,1 2 0,-80 44 1,87-40 16,0-1-1,-2-2 1,-63 20 0,-255 46 162,288-72-152,-185 22-55,85-17 103,-102 5-47,181-20-56,-163 30-1,99 14 107,63-16-35,-125 39-4,158-48-30,-85 46 0,98-44 14,-95 34 0,-59 3-125,199-61 102,-119 39 58,-43 11 85,127-43-176,-80 21 25,-144 55-1,153-45 110,-150 33 0,-67 18-38,218-61-109,-226 32 0,90-19 56,153-25 11,79-16 8,-184 39-99,146-27 84,-86 33-1,103-34-55,-2-2 1,-53 10-1,27-7 127,-32 4 43,51-10-192,23-5 92,-38 12 0,44-10-70,-67 27-66,83-31 80,-1 2 15,1 1 0,-1 0 0,1 1 0,0-1-1,1 0 1,-1 1 0,1-1 0,0 0-1,-1 8 1,2-1 34,1 0-1,2 20 0,0-12-49,59 292-16,-26-155 84,-22-90 10,79 417 2,-89-457-76,2-1-1,1 0 1,11 26 0,-13-38 7,2 0 1,0 0 0,1-1 0,0 1 0,1-2 0,19 22 0,-21-28 25,0 1-1,0-1 1,1-1-1,0 0 1,0 0-1,0 0 1,1-1-1,9 4 1,-12-6 0,-1 0 1,1-1 0,0 1 0,0-1 0,-1 0 0,1 0 0,0-1 0,0 0 0,0 0 0,0 0 0,0-1 0,0 0 0,11-3 0,-9 0-5,0-1 1,0 0-1,0 0 0,0-1 1,-1 0-1,0 0 1,12-14-1,-1 1-34,18-11 42,0 1 1,74-44 0,32-24-17,-101 60 43,64-74-1,-15 14 6,-6 20 0,109-75 0,-30 27 26,315-253-151,-416 334 103,1 4 0,2 2 0,99-42 0,189-92-49,-15 25 37,-184 84 0,203-71 91,-140 63-120,135-40-44,-310 99 73,242-75 0,-1-14 31,2 19-24,-225 68-18,-1-3 0,89-39 1,-107 36 8,1 3 1,1 1 0,0 2 0,75-13 0,-35 17-12,124 3 0,-178 5-286,-1-1 0,53-13 0,-49 9 108,306-72-1639,-268 62-4,26-8-3809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27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91 7552,'0'-3'504,"-1"0"-1,1 0 1,-1-1 0,1 1 0,-1 0 0,0 0-1,0 0 1,0 1 0,-1-1 0,1 0 0,-1 0-1,-2-3 1,-3-2 1356,0 0 0,-9-9 0,8 9-902,2 1 1413,18 25-1808,20 53 106,-21-44-409,17 31 0,46 64 91,47 89 109,-32-2 249,-51-112-527,13 36 41,-41-113-522,-4-12-1382,6-44-11101,1 9 8345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27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5 218 11648,'-5'-4'9064,"5"4"-8848,4-10 2250,11-7-1903,2 4-345,1 1 1,1 2 0,0 0-1,33-13 1,67-21-2398,-39 12-2858,-36 13 1192,-3-5-832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28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25 11776,'-2'-3'759,"1"1"1,-1 0-1,0 0 1,-1 0-1,1 0 1,0 0 0,0 0-1,-1 0 1,-3-1-1,5 2-662,1 1 1,-1 0-1,0 0 0,0-1 0,0 1 0,0 0 1,0 0-1,0 0 0,0 0 0,0 0 1,0 0-1,0 0 0,0 0 0,0 1 0,0-1 1,0 0-1,0 1 0,0-1 0,0 0 1,1 1-1,-1-1 0,0 1 0,0-1 0,0 1 1,1 0-1,-1-1 0,0 1 0,1 0 1,-1 0-1,0-1 0,1 1 0,-1 0 0,0 1 1,-7 11-29,0 1 1,1 0-1,-10 28 1,-9 47-114,25-84 13,0 0 0,0 0 0,0 0 1,1 0-1,0 0 0,0 0 0,0 0 0,0 0 0,1 0 0,0 0 0,0-1 0,0 1 0,1 0 0,3 7 0,-3-8 6,1 0 0,-1 0 0,1-1 0,0 1 0,0-1 0,0 0 0,0 0-1,1 0 1,-1 0 0,1-1 0,0 1 0,0-1 0,-1 0 0,2 0 0,-1-1 0,8 3 0,263 53 19,-263-56 90,35 8 1189,-43-8-992,-1 0 0,1 0 1,0 0-1,0 1 0,0 0 0,-1 0 1,1 0-1,4 3 0,-7-4-237,-1-1-1,1 1 0,-1-1 1,1 1-1,-1 0 0,0-1 1,1 1-1,-1-1 0,0 1 1,1 0-1,-1-1 0,0 1 1,0 0-1,0-1 0,1 1 1,-1 0-1,0 0 0,0-1 1,0 1-1,0 0 0,0 0 1,0-1-1,-1 1 0,1 0 1,0-1-1,0 1 0,0 0 1,-1-1-1,1 1 0,0 0 1,-1-1-1,1 1 1,0-1-1,-1 1 0,1 0 1,-1-1-1,1 1 0,-1-1 1,1 1-1,-2-1 0,-2 4 34,0 0 0,-1-1 1,-9 6-1,12-8-46,-31 16-71,-1-1-1,-45 15 0,18-8-1399,44-20-65,11-4-314,46-23-7321,-14 12 4778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2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201 443 12800,'0'0'4735,"-4"0"-3679,4 4 128,0 1-1312,4 2 96,1 1 0,4 1 32,0-2-1056,4 5-480,1-4-2975,8-1-1857,4-2 2720</inkml:trace>
  <inkml:trace contextRef="#ctx0" brushRef="#br0" timeOffset="1">68 15 10624,'-45'-4'4032,"31"4"-3136,5 0 127,14 0-2110,4-3-289,9 3-320,0-5-2144,9 2-960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29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362 685 9088,'-4'-6'861,"0"0"1,-1 0 0,0 1-1,1 0 1,-2 0-1,1 0 1,0 1 0,-7-5-1,11 9-810,-5-4 614,-1 0 1,-1 1 0,1 0-1,-10-3 1,15 5-616,0 1-1,0-1 0,0 1 1,0 0-1,0-1 1,0 1-1,0 0 1,0 1-1,0-1 0,1 0 1,-1 0-1,0 1 1,0-1-1,0 1 1,0 0-1,0-1 0,1 1 1,-1 0-1,0 0 1,0 0-1,1 1 1,-1-1-1,-2 3 0,2-1-47,-1 0 0,1 0 0,0 1 0,0 0 0,0-1 0,0 1 0,1 0 0,-1 0 0,1 0 0,0 0 0,0 0 0,1 0 0,-1 0 0,1 6 0,0 6-28,1 0 0,5 23 1,-4-21 40,1 0-40,1 0 0,0 0-1,2-1 1,0 1-1,0-1 1,15 26 0,-16-36 12,-1 0 0,2 0 1,-1 0-1,1 0 0,0-1 1,13 11-1,-14-13 22,0-1 0,0 0-1,1 0 1,-1 0 0,1-1-1,-1 0 1,1 0 0,0 0-1,0-1 1,12 2 0,-14-3 54,1 0 1,-1 0-1,1 0 1,0 0 0,-1-1-1,1 0 1,-1 1-1,0-2 1,1 1-1,-1-1 1,0 1 0,0-1-1,0 0 1,0-1-1,7-4 1,-6 3 31,-1 0 0,1-1 0,-1 0 0,-1 1 0,1-2 0,0 1 0,-1 0 0,0-1 0,-1 1 0,4-11 0,-2 5-13,-1 0 1,-1-1-1,0 1 1,0-1 0,-1 0-1,-1 1 1,0-1 0,0 0-1,-1 0 1,-1 1-1,0-1 1,-4-11 0,-8-14-53,-2 1 0,-22-36 0,10 18-147,21 41 92,-143-261-1102,124 235 1039,-1 0 1,-1 3-1,-3 0 1,-59-55 0,79 81 127,9 8-45,0-1 0,-1 0 0,1 1 0,-1 0 0,0 0-1,0 0 1,1 0 0,-1 0 0,-1 0 0,-3-1 0,7 3 3,-1 0-1,1 0 1,0 0 0,0 0 0,0 0 0,0 0 0,0 0 0,0 0 0,0 0 0,0 1-1,0-1 1,0 0 0,0 0 0,-1 0 0,1 0 0,0 0 0,0 0 0,0 0 0,0 0-1,0 1 1,0-1 0,0 0 0,0 0 0,0 0 0,0 0 0,0 0 0,0 0 0,0 1-1,0-1 1,0 0 0,0 0 0,0 0 0,0 0 0,1 0 0,-1 0 0,0 0 0,0 1-1,0-1 1,0 0 0,0 0 0,0 0 0,0 0 0,0 0 0,0 0 0,0 0 0,0 0-1,1 0 1,39 99-20,-28-66 17,1-1 0,1 0 0,38 58 0,-33-64 74,2-2 0,1-1 0,0 0 1,2-2-1,0 0 0,29 17 0,-13-13 262,1-1 0,0-2 0,68 25 0,-97-43-257,0-1 0,1 1 0,-1-2 1,16 2-1,-23-3-23,-1-1 1,1 0-1,0 0 0,0 0 1,0-1-1,-1 0 0,1 1 1,0-2-1,-1 1 0,1 0 1,-1-1-1,1 0 0,-1 0 1,5-3-1,-7 3-24,0 1 0,-1-1 0,1 0 0,-1 1 0,0-1 0,1 0 0,-1 0 0,0 0 0,0 0 0,0 0 0,0 0 0,0-1 0,-1 1 0,1 0 0,-1 0 0,1 0 0,-1-1 0,0 1 0,0 0 0,0-5 0,-1 4-19,1 0-1,0 0 1,-1 0-1,0 0 1,0 0-1,0 0 1,0 1-1,0-1 1,0 0 0,-1 1-1,1-1 1,-1 1-1,0-1 1,0 1-1,-4-4 1,6 6-12,0-1 1,-1 1-1,1 0 0,-1-1 1,1 1-1,-1 0 0,1-1 1,-1 1-1,1 0 0,-1 0 1,1-1-1,-1 1 0,1 0 1,-1 0-1,0 0 0,1 0 1,-1 0-1,1 0 0,-1 0 1,1 0-1,-1 0 0,0 0 1,1 0-1,-1 0 0,1 0 1,-1 0-1,0 1 1,0 0-14,0-1 1,0 1-1,1 0 1,-1-1-1,0 1 1,0 0-1,1 0 1,-1 0-1,1 0 1,-1 0-1,1 0 1,-1 0-1,0 1 1,0 2-53,0 0 0,0 0 0,0 0 0,0 0 0,1 0 0,0 9 0,0-8 35,1 1 0,0 0 0,0 0 0,1 0 0,0-1 0,0 1 0,4 7 0,-4-10 34,0 0 1,0 0-1,0 0 0,0 0 1,1-1-1,-1 1 0,1-1 1,-1 0-1,1 0 0,0 0 1,0 0-1,0 0 1,0-1-1,6 3 0,7 0-4,0-1-1,1 0 1,-1-1-1,1-1 1,-1 0 0,18-2-1,-7 0 4,8 2-1344,0-2 0,0-2 0,0-1 0,56-14 0,-50 3-3929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0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511 655 11776,'-1'-1'351,"0"0"1,0 0 0,1 0 0,-1 0-1,0 0 1,0 0 0,0 1 0,0-1-1,0 0 1,0 0 0,0 1 0,0-1-1,0 1 1,0-1 0,0 1 0,-1-1-1,1 1 1,0 0 0,0 0 0,-3-1-1,2 1-218,1 1 0,-1-1-1,1 1 1,-1-1 0,1 1-1,-1-1 1,1 1 0,-1 0-1,1 0 1,-1 0-1,1 0 1,0 0 0,0 0-1,-1 0 1,0 2 0,-3 3-119,1-1 0,1 1 0,-1-1 0,1 1 0,0 0 0,0 0 0,1 0 0,0 1 0,0-1 0,0 1 0,1-1 0,0 1 0,0 8 0,0 9-30,1 1 0,4 28 1,-3-43 47,1 17-45,2 0 0,1 0 0,1 0 0,1 0 0,1-1 0,14 30 0,-21-53 28,1 0-1,0 0 0,0 0 0,0 0 0,0-1 0,1 1 1,-1-1-1,1 1 0,-1-1 0,1 0 0,0 0 1,0 0-1,0 0 0,0 0 0,1-1 0,5 3 0,-7-4 38,0 1-1,1-1 0,-1 0 1,0 1-1,0-1 0,0 0 1,0 0-1,0 0 1,0-1-1,1 1 0,-1 0 1,0-1-1,0 0 0,0 1 1,0-1-1,0 0 0,0 0 1,0 0-1,-1 0 0,1 0 1,0-1-1,-1 1 0,1-1 1,0 1-1,-1-1 0,0 1 1,1-1-1,-1 0 0,2-2 1,2-6 71,0 0 0,0-1 1,-1 0-1,0 0 0,-1 0 1,0 0-1,-1 0 0,0-1 1,0-13-1,-1-9 106,-7-61-1,0 38-344,-2 0-1,-3 1 1,-3 0-1,-2 1 1,-33-78 0,36 108 42,-1 1 0,-1 0 1,-1 2-1,0-1 1,-2 2-1,-1 1 0,-29-27 1,-9 1-118,-98-62 0,144 101 189,-3-3-22,0 0 0,-1 2 1,0-1-1,-1 2 1,-29-10-1,45 17 20,-1 0 1,1 0 0,-1-1-1,1 1 1,0 0-1,-1 0 1,1 0-1,-1 0 1,1 0-1,-1 0 1,1 0-1,-1 0 1,1 0-1,-1 0 1,1 0-1,-1 0 1,1 0-1,-1 0 1,1 0-1,0 1 1,-1-1-1,1 0 1,-1 0-1,1 0 1,-1 1-1,1-1 1,0 0-1,-1 1 1,1-1-1,0 0 1,-1 1-1,1-1 1,0 0-1,-1 1 1,1-1-1,0 1 1,0-1-1,0 1 1,-1-1 0,1 0-1,0 1 1,0 0-1,0 2-6,0 0-1,0 0 0,0 0 1,1 0-1,-1-1 1,2 4-1,-1-3 16,5 20-32,2 1 1,1-1-1,1 0 0,17 29 0,61 83-47,-4-7-64,-16-6-251,63 103-934,-86-166-77,2-1 0,2-2 0,76 64 0,-73-73-1592,-13-4-949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0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11648,'5'-7'6675,"5"21"-5063,33 63-538,-18-29-857,3 5-100,-1 1 1,31 97-1,-24-28 172,15 45 397,-39-140-519,1 0 0,1-1 0,29 45 0,-36-64-138,0-1 1,1 0 0,-1 0-1,1 0 1,1-1 0,0 0-1,10 7 1,-13-10 29,1 0 1,-1-1-1,1 0 0,0 0 0,0 0 0,0-1 0,0 0 1,0 0-1,0 0 0,0 0 0,0-1 0,1 0 1,-1 0-1,7-1 0,-1-1 46,0 0 0,1-1 0,-1 0 0,0-1 0,0 0 0,-1-1 0,1 0 0,-1-1 0,0 0 0,15-13 0,5-7 46,49-56 0,4-3-643,-63 69-657,0 0 0,44-26 0,-49 35-873,-1 0 0,1 0 0,20-4 0,-9 7-3813,-3 6 1062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1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11904,'-5'0'7039,"10"4"-6815,-1 4-64,5-1-224,5 5-96,4 0 64,3 1-1088,1-1-415,5 0-3265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1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10752,'-13'5'4032,"8"-5"-3136,10 0-129,-5 4-1502,4-1-321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1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145 544 13696,'-14'-7'5619,"-3"-6"-2194,3 2-1147,6 4-1999,0 0 0,0-1 0,0 0 0,1 0 1,0 0-1,1-1 0,0 0 0,0 0 0,1-1 0,0 0 0,1 1 1,0-2-1,0 1 0,1 0 0,-2-18 0,2 10-317,1 1-1,1-1 0,1 1 1,1-1-1,0 1 0,1-1 1,1 1-1,1 0 0,5-18 1,-7 29 32,1-1 1,-1 1 0,1 0-1,0 0 1,1 0 0,6-9-1,-8 13 6,0-1 0,0 1 0,1 0-1,-1 0 1,1 0 0,-1 0-1,1 0 1,0 1 0,0-1-1,-1 1 1,1 0 0,0 0-1,0 0 1,0 0 0,1 0-1,3 0 1,3 0-6,1 1 0,-1 0 0,1 1 0,-1 0 1,14 4-1,48 16-84,-57-15 62,0-1-1,1-1 1,-1 0 0,1-1-1,0-1 1,0 0 0,16-1-1,-22-2-230,1-1 1,-2-1-1,1 1 1,0-2-1,0 1 0,13-9 1,-12 7-185,-1 0 1,0 1 0,1 0 0,0 1-1,14-3 1,-23 6 355,1 0 0,-1 0-1,1 0 1,-1 0 0,1 1-1,-1-1 1,1 1 0,-1 0 0,1-1-1,-1 1 1,0 0 0,1 0-1,-1 1 1,0-1 0,0 0-1,0 1 1,3 2 0,3 3-1195,-1 1 1,13 17 0,-1-2-3645,3-3-983,8 3 1088</inkml:trace>
  <inkml:trace contextRef="#ctx0" brushRef="#br0" timeOffset="1">805 5 10880,'-5'-4'7167</inkml:trace>
  <inkml:trace contextRef="#ctx0" brushRef="#br0" timeOffset="2">809 13 17215,'9'12'-1535,"5"0"-3233,8 0-1312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21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497 132 6528,'-11'-4'7679,"0"-2"-5678,-14-2 65,7 1-1683,-1 1 0,1 1-1,-1 0 1,-1 1-1,-31-2 1,-77 6-362,120 1 10,0 0 0,0 0 1,0 1-1,0 0 0,0 0 0,0 1 0,1-1 0,-1 2 0,1-1 0,0 1 0,0 0 0,0 1 0,0 0 0,1 0 0,0 0 0,-6 7 0,8-7 1,1 0 1,0 0-1,0 0 0,0 1 0,0-1 0,-2 10 0,-9 38 95,12-41-185,-1 6 105,1 1 0,0 0 0,3 35 0,0-14 69,-1-16 16,1-1 0,1 1 0,1-1 1,9 37-1,-8-48 29,0 0 1,0 0-1,11 19 1,-12-26-106,1 1 0,0-1 0,-1 0 0,2 0 0,-1-1 0,0 1-1,1-1 1,0 0 0,8 5 0,-8-6 13,1 1-1,1-1 1,-1-1-1,0 1 1,1-1-1,-1 0 1,1-1-1,0 1 1,-1-1-1,1-1 1,0 1-1,9-1 1,20 0 128,61-8 1,-68 4-66,-17 3-61,1-1 1,-1 0 0,0-1 0,0 0 0,-1-1-1,18-8 1,-3-2 91,42-25 240,-59 33-368,0-1 0,0 0 0,-1 0 0,15-17 1,19-21 118,-29 32-54,0-1-1,18-25 1,-9 9 1,1 1 1,2 1-1,1 1 0,56-45 1,-60 56-36,13-11-85,-13 7 14,47-30 0,-41 31 50,26-23 0,-44 34-68,0 1 0,17-9-1,7-5 25,-27 16 9,0 1 0,1 0 0,-1 0 0,1 1 0,0 0 0,0 0 0,0 1 0,0 0 0,1 1 0,-1 0 0,0 0 0,1 0 0,14 2 0,2 1-70,0 2-1,0 0 1,33 12 0,-43-10 147,1 0 1,-1 1-1,-1 1 1,28 19-1,-37-22-93,-1-1 0,1 1 0,-1 0 0,0 0-1,0 0 1,-1 0 0,1 1 0,-1-1 0,0 1 0,-1 0-1,1 0 1,1 10 0,-3-13 9,0 0-1,-1-1 1,0 1 0,1 0-1,-1 0 1,0 0-1,-1-1 1,1 1-1,0 0 1,-1 0 0,1 0-1,-1-1 1,0 1-1,-1 2 1,-1 1 10,0-1 0,-1-1 0,1 1 0,-9 8 0,-4 5 6,12-14-25,0 0 0,0-1 1,0 1-1,0-1 0,-1 0 1,0 0-1,-6 3 0,-9 5-124,13-7 116,0-1 0,0 1-1,-1-1 1,0-1 0,1 0 0,-1 0 0,0 0 0,0-1 0,0 0 0,-9 0-1,-14 2 37,11 1 92,-15 0-142,30-4 20,-1 0-1,1 0 1,-1 0 0,1-1-1,0 0 1,0 0 0,-1-1-1,-5-2 1,-91-34-72,61 21 80,17 4-26,-1 1 0,0 1 0,-39-10 0,20 6 141,25 8-133,-15-5-151,9 6 184,0-1 0,1-2-1,-27-13 1,-16-1-154,56 20 153,1 0 0,-1 1 0,1 1-1,-1-1 1,0 2 0,1-1 0,-18 3 0,-4-1 51,25-1-73,0 1 0,0 0 0,0 1 0,0-1 0,-12 5 0,8-5 49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2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41 120 12032,'-22'-28'4575,"17"20"-3583,-4-4-256,5 8-320,4-4-960,0 1-256,4-5-927,1 0-353,4 0-2240,9-5-864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2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12288,'-5'-9'7839</inkml:trace>
  <inkml:trace contextRef="#ctx0" brushRef="#br0" timeOffset="1">5 29 20767,'9'39'544,"9"9"-352,7 0 32,11-2 0,9 2-96,5 5-32,-2 5-96,1 5-32,1 5-32,-6-1 0,-4-4-576,-8-7-224,-5-8-416,0-8-64,-6-8-575,-3-5-193,-5-8-2272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2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1 312 10496,'4'-3'3936,"5"-6"-3040,9-15 575,-4 14 33,8-11-512,14-6-128,8-2-480,5 7-256,1-2-64,-2 0-288,-3 4 0,0-1-896,0 6-384,-6-1-3007,6-4-2081,-4-7 2720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4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19 187 10880,'-18'-31'13322,"40"62"-12839,1-1-1,34 34 1,-24-28-358,131 135-45,-148-157-78,1 0-1,0-1 0,21 13 1,-36-25 1,-1 0 1,0 0-1,0-1 1,0 1-1,0 0 1,1-1-1,-1 1 1,0-1 0,0 1-1,1-1 1,-1 0-1,0 0 1,1 0-1,-1 1 1,1-1-1,-1 0 1,0-1 0,1 1-1,-1 0 1,0 0-1,1 0 1,-1-1-1,0 1 1,1-1-1,-1 1 1,0-1 0,0 0-1,0 1 1,0-1-1,2-1 1,-2 0-1,1 1 0,-1-1 0,0 0 0,1 0-1,-1 0 1,0 0 0,0-1 0,0 1 0,0 0 0,-1 0 0,1-1 0,-1 1 0,1 0 0,-1-1 0,0 1 0,0-3 0,-1-13-52,1 14 3,-1-1 0,1 1 0,0 0 0,0-1 0,0 1 0,1-1 0,1-5 1,-2 10 34,0 0 1,1-1 0,-1 1 0,0 0-1,0-1 1,1 1 0,-1 0 0,0 0 0,1-1-1,-1 1 1,0 0 0,1 0 0,-1-1 0,0 1-1,1 0 1,-1 0 0,1 0 0,-1 0 0,1 0-1,-1-1 1,0 1 0,1 0 0,-1 0-1,1 0 1,-1 0 0,0 0 0,1 0 0,-1 0-1,1 1 1,-1-1 0,1 0 0,-1 0 0,0 0-1,1 0 1,0 1 0,19 8-94,-10-3 53,10 1 48,1-1 0,-1-1 0,1-1 0,0 0 0,0-2 0,0 0 0,0-2 0,38-3 0,-52 2 166,0 0 1,-1 0-1,1-1 0,-1 0 0,1 0 0,-1-1 1,8-3-1,-12 5-93,0 0 1,-1-1 0,1 1-1,0 0 1,-1-1-1,1 1 1,-1-1 0,1 0-1,-1 0 1,0 1-1,0-1 1,0 0 0,0 0-1,0 0 1,0 0-1,0 0 1,0 0 0,-1 0-1,1 0 1,-1-1-1,0 1 1,0 0 0,1 0-1,-2 0 1,1-4-1,-2-4 42,0-1 0,0 1 0,-1 0 0,-1-1 0,0 1 0,0 1 0,-9-16 0,-1 3-45,-32-40 0,14 27-87,-1 2 0,-46-35-1,-2-2-2505,80 69 2297,1 1 0,-7-12-4813,7 12 4813,0-1 0,0 1-1,0-1 1,1 0 0,-1 1 0,0-1 0,0 0 0,0 1-1,1-1 1,-1 0 0,19-11-7520,3 4 3088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4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15232,'-4'0'10367,"4"9"-10463,4-1 64,1-1-1248,4 5-480,0 0-1184,4 0-383,10 3-1985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5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68 11008,'-72'-21'4128,"51"26"-3200,3-1 127,13-4-95,10-9-3007,4 2 1439,0-5-1504,12 0-608,1-3-928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5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23 278 12672,'-22'-4'8389,"22"5"-8306,1 0 0,0 1 1,-1-1-1,1 1 0,0-1 0,0 0 1,0 0-1,0 0 0,0 1 1,0-1-1,0 0 0,0 0 0,0 0 1,3 1-1,-2 0 54,8 6 67,3 1-108,-2 0 1,1 1 0,-1 1-1,-1 0 1,0 0 0,11 17-1,0 8 42,16 40-1,8 15 4,-15-43-352,1-1 0,66 76 0,90 72-2817,-160-169 2375,-19-17 374,-2-3-103,0 1 0,0-1 0,1 0 0,0-1 0,0 0 0,0 0 0,1 0 0,10 4 0,-4-8-1512,-4-5-1940</inkml:trace>
  <inkml:trace contextRef="#ctx0" brushRef="#br0" timeOffset="1">214 1 11136,'2'0'6827,"1"9"-5665,1 10-603,1 0 0,0 0 0,2-1 0,0 1 1,1-2-1,17 30 0,76 96 134,-40-62-47,66 106-267,39 53-2849,-154-224 1971,1 4-756,0-1 1,2-1-1,0 0 1,1-1-1,22 17 1,-29-28-236,0-1 0,13 6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6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46 254 9984,'-36'-33'10751,"43"43"-10546,0-1-1,1 0 1,10 10-1,9 10-3,17 32-180,-1 1 0,33 69 0,-32-53 87,68 106 1305,-104-170-981,-7-11 272,-5-8-420,-5-9-109,-38-75-47,-92-136 0,106 179-283,-50-98 0,55 84 115,-24-78 0,50 128-9,-1 0 0,-1-18 0,3 24 42,1-1-1,0 1 1,0 0 0,1 0 0,-1 0 0,1 0 0,0-1 0,0 1 0,2-4 0,-3 7 6,1 0 1,-1 0 0,1 0 0,0 0 0,-1 0 0,1 1 0,0-1-1,0 0 1,0 0 0,0 0 0,-1 1 0,1-1 0,0 1 0,0-1-1,1 1 1,-1-1 0,0 1 0,0-1 0,0 1 0,0 0-1,0 0 1,0-1 0,0 1 0,1 0 0,-1 0 0,0 0 0,0 0-1,0 0 1,0 1 0,0-1 0,1 0 0,-1 1 0,0-1 0,0 0-1,2 2 1,9 3 10,0 1 0,0 1-1,-1 0 1,16 12 0,-9-6 21,135 106 554,-128-96-432,-1 1-1,-1 1 1,35 50-1,25 61 82,7 11-175,-77-127-70,15 19-1743,39 76-1,-66-111 1342,1 0 0,-1 0 0,0 0-1,1 0 1,-1 8 0,0-11 176,-1 1 0,0-1 0,0 0 0,0 1 0,0-1 0,-1 1 0,1-1 1,0 1-1,-1-1 0,1 1 0,-1-1 0,1 0 0,-1 1 0,1-1 0,-1 0 0,0 1 0,0-1 0,-1 1 0,-10 5-4397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6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5 107 10240,'-4'4'4704,"8"-4"-3648,1 0-161,-1-4-95,5-4 64,5-1-384,4-1-192,4-2-192,-1-5-448,6 1-64,0 5-1440,5-5-543,13 8-2209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6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12544,'19'16'8164,"-4"-1"-7771,-1 0 0,23 32 0,37 84-47,-44-73-300,44 60 0,72 74-1474,-65-88-771,-66-85 1610,69 84-4006,-40-61 425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0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2036 9856,'-2'5'7132,"14"-11"-5475,-1-5-824,0-1 0,17-24 1,-7 8-348,40-46 278,30-41 11,-77 96-658,-2-1-1,-1 0 1,0-1 0,11-32 0,-12 18-29,-2 0 0,-1 0 0,-1-1 0,-3 1 0,0-1 0,-3 0-1,-6-68 1,-9 3-325,-42-151 0,-62-178-1955,59 226 1702,38 140 351,-34-68 0,51 123 157,1 0 0,-1 0 0,-1 1-1,1 0 1,-1 0 0,-1 0 0,0 0 0,-11-9-1,17 16-18,0 1 0,1-1 0,-1 0 0,0 1 0,0-1 0,0 1 0,1 0 0,-1-1-1,0 1 1,0 0 0,0-1 0,0 1 0,0 0 0,0 0 0,0 0 0,0 0 0,0 0 0,1 0-1,-1 0 1,0 0 0,0 0 0,0 0 0,0 0 0,0 1 0,0-1 0,0 0 0,0 1 0,0-1-1,1 1 1,-1-1 0,0 1 0,0-1 0,1 1 0,-1-1 0,0 1 0,1 0 0,-1-1 0,0 1-1,1 0 1,-1 0 0,1 0 0,-1-1 0,1 1 0,-1 1 0,-1 4-17,-1 0 1,1 0-1,0 0 1,1 0-1,-2 10 1,-1 19 3,2 0 1,3 46 0,13 75 16,-13-149-4,53 373 37,38-7 120,-57-277 60,89 176 0,4-9 360,29 56-133,-157-319-443,3 6 27,0-1 0,1 1-1,-1-1 1,8 9 0,-10-14-23,0 1 0,-1-1 0,1 1 0,-1-1 0,1 1 0,0-1 0,0 1 0,-1-1 0,1 0 0,0 1 0,0-1 0,-1 0 0,1 0 0,0 1 0,0-1 0,0 0 0,-1 0 0,2 0 0,-1 0-4,0-1 0,0 1-1,0 0 1,0-1-1,0 1 1,-1-1 0,1 1-1,0-1 1,0 0-1,0 1 1,-1-1 0,1 0-1,0 1 1,-1-1 0,1 0-1,-1 0 1,1 0-1,-1 1 1,1-2 0,6-15-1043,-7 15 436,1-1-1,-1 1 1,1 0 0,0 0-1,0 0 1,0 0 0,0 0-1,0 0 1,0 0 0,1 0 0,2-2-1,8-3-4170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7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4 330 12800,'-3'1'7266,"11"10"-5791,59 55-123,-48-46-1347,1 0-1,1-1 1,25 19-1,-43-37-3,0 1-1,0 0 1,1-1-1,-1 1 1,0-1-1,1 0 1,-1 0-1,0 0 0,1-1 1,-1 1-1,6 0 1,-8-1 5,1-1 0,-1 1 0,1 0 0,0 0 0,-1-1 0,1 1 0,-1 0 0,0-1 0,1 0 0,-1 1 0,1-1 1,-1 0-1,0 0 0,1 1 0,-1-1 0,0 0 0,0 0 0,0-1 0,0 1 0,0 0 0,0 0 0,0 0 0,0-1 0,0 1 0,-1 0 0,1-1 0,0 1 1,0-3-1,0-1 12,0 1 0,-1 0 1,0-1-1,0-7 0,0 8-13,0 0 1,0 0-1,0 0 0,1 0 0,1-8 0,-2 12-9,1-1 0,-1 1 0,0-1 0,0 1 0,1 0 0,-1-1 0,0 1 0,1 0 0,-1-1 0,1 1 0,-1 0 0,0 0 0,1-1-1,-1 1 1,1 0 0,-1 0 0,0 0 0,1-1 0,-1 1 0,1 0 0,-1 0 0,1 0 0,-1 0 0,1 0 0,-1 0 0,1 0 0,0 0 0,16 3-40,-10-1 31,4-1 80,0 0 0,0 0 0,0-1-1,0-1 1,0 0 0,-1 0 0,1-1 0,16-5 0,-25 7 20,-1-1-1,1 1 1,-1-1-1,0 0 1,1 1-1,-1-1 1,0 0-1,1 0 1,-1 0-1,0 0 1,0 0-1,0 0 0,0 0 1,0 0-1,0 0 1,0-1-1,0 1 1,0 0-1,0-1 1,-1 1-1,1-1 1,-1 1-1,1 0 1,-1-1-1,1 1 1,-1-1-1,0 1 1,0-1-1,0 0 1,0 1-1,0-1 1,0 1-1,0-1 0,0 1 1,-1-1-1,1 1 1,-1-2-1,-2-6 64,-1 1-1,0-1 0,-1 1 0,1 0 0,-8-8 1,6 7-156,-46-66-115,-23-37-653,31 34-3381,43 77 3843,0 0 1,1 0-1,-1 0 1,1-1 0,-1 1-1,1 0 1,-1-1-1,1 1 1,0 0 0,0-1-1,0 1 1,0 0-1,0-1 1,0 1 0,0 0-1,0-1 1,1-1-1,6-13-4791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7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0 10496,'-3'0'444,"1"0"0,-1 0 0,0 1 0,0-1 0,1 1 0,-1-1 1,0 1-1,1 0 0,-1 0 0,1 0 0,-1 0 0,1 0 0,-1 1 1,1-1-1,0 1 0,-4 3 0,4-3-227,0 1 0,0 0 0,0 0 0,0 0 0,0 0 0,1 0 0,-1 0 0,1 1 0,0-1 0,0 0 0,-1 6 0,1 3-178,0-1 1,1 0-1,0 0 0,0 1 1,2-1-1,-1 0 0,5 15 1,-3-14-57,1 0 0,1 0 0,0 0 0,0-1 1,1 0-1,0 0 0,1 0 0,0-1 0,1 0 0,0-1 1,1 1-1,10 7 0,-17-15 18,0 0-1,1-1 1,-1 1 0,1-1-1,-1 1 1,1-1 0,-1 0 0,1 0-1,5 1 1,-7-2 18,0 0 0,1 0 1,-1 0-1,0 0 0,0 0 0,0 0 1,0 0-1,0-1 0,0 1 0,0 0 1,0-1-1,0 1 0,0-1 0,0 1 1,0-1-1,0 1 0,0-1 1,0 0-1,0 1 0,0-1 0,0 0 1,-1 0-1,1 1 0,0-1 0,-1 0 1,1 0-1,0 0 0,0-2 0,2-4 72,0 0-1,-1 0 1,0-1-1,0 1 1,0-1-1,-1 1 0,-1-1 1,1 1-1,-1-1 1,0 0-1,-1 1 1,0-1-1,0 1 1,0-1-1,-3-7 1,0 4 37,0 0 1,0 1 0,-1-1 0,-1 1 0,1 0 0,-2 0 0,1 1 0,-1-1-1,-11-10 1,-33-27 1109,84 82-1425,46 28 235,20 19-1819,-89-72 1132,-1-1-820,0-1 0,1 0 1,17 12-1,-2-8-3474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8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12032,'0'3'4479,"0"6"-3487,4-6 160,-4 6-160,5-1-352,-1-1 0,5 5-288,5 5-128,4 2-128,3 1-160,6 4 32,4-5-32,1 5 0,4 0-928,-2 0-384,-2-4-1120,-1-5-447,1-3-1537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8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 10496,'-2'0'484,"0"-1"0,0 1 0,0-1-1,1 1 1,-1 0 0,0-1 0,0 1 0,0 0 0,0 0 0,-2 1 0,3-1-353,1 1 1,-1-1-1,1 0 0,-1 1 1,1-1-1,-1 1 0,1-1 1,-1 1-1,1-1 0,0 1 0,-1 0 1,1-1-1,0 1 0,-1-1 1,1 1-1,0 0 0,0-1 1,0 1-1,-1 0 0,1-1 0,0 1 1,0 0-1,0-1 0,0 1 1,0 0-1,0-1 0,0 1 1,1 0-1,-1-1 0,0 1 0,0 0 1,3 13 403,1-1 1,0 0-1,1 0 1,0 0-1,11 20 1,-5-11-176,85 214 987,-6-8-433,22 69-4466,-107-282 1896,13 28 0,-11-36 366,-7-7 1242,0 0 0,0 0-1,0 0 1,1 0-1,-1 0 1,0 0 0,0 0-1,0 0 1,0 0-1,1 0 1,-1 0 0,0 0-1,0 0 1,0 0-1,1 0 1,-1 0 0,0 0-1,0 0 1,0 0-1,0-1 1,1 1 0,-1 0-1,0 0 1,0 0-1,0 0 1,0 0 0,0-1-1,0 1 1,1 0-1,0-2-346,-1 0 0,1 0 0,0 0-1,0 0 1,-1-1 0,0 1 0,1-3 0,0-23-2619,3-6-468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8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66 11392,'-1'-15'1301,"0"4"11,-1 1 0,-9-20 4863,11 31-6069,-11 7 1062,-8 18-1177,14-17 76,1-1 0,1 1 0,0 0 0,0 0 0,0 1 0,1-1 0,-1 15 0,3-19-73,0 0 0,0-1-1,1 1 1,-1 0-1,1 0 1,0-1-1,1 1 1,-1-1 0,1 1-1,-1-1 1,2 0-1,-1 1 1,0-1 0,1 0-1,-1 0 1,1-1-1,5 6 1,94 80-31,-80-72-33,57 39 209,-25-20 1386,-52-35-1463,-1 0 0,1 0 0,-1 0 0,1 0 0,-1 1 0,0-1 0,0 0 0,1 1 0,-1-1 0,0 1 0,0 0 0,-1-1 0,1 1 0,0 0 0,0-1 0,-1 1 0,1 0 0,0 2 0,-1-1-43,-1-1 0,1 1 0,0 0 0,-1-1 0,1 1 0,-1-1 0,0 1-1,1-1 1,-1 1 0,-1-1 0,1 0 0,-3 5 0,-67 92-6323,48-72 657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39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9856,'-2'4'6396,"9"4"-4446,12 8-1131,-19-16-705,26 19 836,-15-11-710,-1-1 0,0 2 0,16 16 0,-4 5 190,-1 0 1,-2 1-1,22 48 1,-4-8-105,3-1 81,3-1 0,80 97 0,-105-144-405,-15-16 18,1-1-1,0 0 1,1 0-1,-1 0 1,1 0-1,0-1 1,0 0-1,0 0 1,11 6-1,-14-9-2,1-1 0,-1 1-1,1-1 1,-1 1 0,1-1-1,0 0 1,-1 0 0,1 0-1,-1-1 1,1 1-1,-1-1 1,1 1 0,-1-1-1,1 0 1,2-1 0,6-3 7,19-11 0,-11 3-178,0 0-1,-2-2 1,1 0 0,-2-1 0,0 0 0,-1-2-1,0 0 1,-2 0 0,0-1 0,-1-1 0,16-36-1,-23 43-2190,0-1 1,3-18-1,-4 12-2460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0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0 325 10112,'0'-9'7722,"1"2"-7187,-1 1 1,1 0-1,1-1 0,-1 1 1,1 0-1,4-9 0,18-34 454,-17 38-890,0 1 1,0 0-1,1 0 0,15-13 1,40-31-119,-59 50-11,40-28-950,-26 20-2428,27-24-1,-32 24-1060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0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1 179 9600,'0'5'3584,"9"-5"-2784,18-5 480,-18 2 95,9-9-415,4-9-64,5 2-512,-1-1-160,5-4-160,1 0-64,4 2 32,7 5-896,20 5-352,5 8-3135,7 4-2081,6 9 2688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0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 12544,'0'0'169,"0"-1"0,-1 1 0,1 0 0,-1 0 0,1-1 0,-1 1 0,1 0 0,-1 0 0,1 0 1,-1 0-1,1 0 0,-1 0 0,0 0 0,1 0 0,-1 0 0,1 0 0,-1 0 0,1 0 0,-1 0 1,1 0-1,-1 1 0,1-1 0,-1 0 0,1 0 0,-1 1 0,1-1 0,-1 0 0,1 0 0,-1 2 339,1-2-339,-1 0 0,1 1 0,0-1 0,-1 1 0,1-1 0,0 1 0,0-1 0,-1 1 1,1-1-1,0 1 0,0-1 0,0 1 0,0-1 0,0 1 0,0-1 0,-1 1 0,1 5 104,-1 0-1,0 0 0,1 10 0,0-10-207,12 148 366,-3-61-504,-7-59-186,5 51-2933,-3-62 1792,7 37-3477,-3-35 1032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1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1 143 11136,'10'-9'8245,"-9"9"-7993,9 10 1469,0 0-1473,0 0-1,0-1 0,1 0 1,0-1-1,1 0 1,0-1-1,24 12 1,97 29-689,-114-42 417,37 13-646,-27-8-1269,1-1 0,-1-2 0,40 6-1,-33-13-2486</inkml:trace>
  <inkml:trace contextRef="#ctx0" brushRef="#br0" timeOffset="1">576 0 11136,'-5'0'4224,"5"5"-3296,0-2-193,0 4-319,5 5-448,-1 5 32,1 2-1119,4 1-481,0 1-2848,9-2-1248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3:57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 11264,'-4'-2'8236,"4"2"-8133,1 1 1,0 0-1,0-1 0,-1 0 0,1 1 0,0-1 1,0 1-1,0-1 0,0 0 0,0 1 0,-1-1 1,1 0-1,0 0 0,0 0 0,2 0 0,25 0 626,367 3 4640,0 15-4448,-366-16-952,-2 0-231,0 0 1,46 12-1,-68-13-405,-1 1-1,0 0 1,0 0 0,0 0-1,-1 0 1,1 0 0,4 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1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20 10112,'-18'-20'10757,"18"22"-10677,21 60 82,11 29-1487,-4-24-3427,-19-51 534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1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11264,'4'-1'6077,"31"-3"-5211,-28 4-719,0 0 0,0 1-1,0-1 1,0 1-1,9 3 1,-13-3-36,0 0-1,0 0 1,-1 1 0,1-1-1,-1 1 1,1 0 0,-1 0-1,0-1 1,0 1 0,0 1 0,0-1-1,0 0 1,0 0 0,0 1-1,1 3 1,3 5 162,-1 1 0,5 17 0,-2-5-84,-8-23-190,1 0 0,0 0 0,-1 0 0,1 0-1,0 0 1,0 0 0,0 0 0,0 0 0,0 0 0,0 0 0,0-1 0,0 1 0,0 0 0,0-1 0,0 1-1,0-1 1,0 1 0,0-1 0,1 0 0,-1 1 0,0-1 0,0 0 0,2 0 0,33 1-248,-22-2 71,42 2 299,1 2-1,61 13 1,-115-16 53,0 1 0,0-1 0,0 1 0,0 0 0,0 0 0,0 1 0,0-1 0,-1 0 0,1 1 0,0 0 0,3 3-1,-5-4-105,0 0 1,0 0-1,0 1 0,0-1 0,-1 0 0,1 0 0,0 1 0,-1-1 0,1 1 0,-1-1 0,0 0 0,1 1 0,-1-1 0,0 1 0,0-1 0,0 1 0,0-1 0,0 1 0,0-1 0,0 0 0,0 1 0,-1-1 0,1 1 0,-1-1 0,0 3 0,-2 3-122,0-1 0,0 0 0,0 0 0,-1 0 0,0 0 0,0 0 0,0-1 0,-1 0-1,1 0 1,-2 0 0,-8 7 0,7-8-519,0 1 0,0-1 0,-1-1 0,1 0 0,-1 0 1,0 0-1,0-1 0,0 0 0,-13 1 0,3-2-1763,1-1-117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1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 10624,'-12'-12'9941,"25"29"-9033,25 23 0,-8-9-623,185 168 1315,-85-85-2674,-9 11-6454,-112-113 3064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2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0 420 12288,'18'-7'4575,"-4"-1"-3583,17-16 608,-17 12-64,16-12-832,10-12-288,5-3-384,3-4-32,2 2 0,-10-2-1152,1 7-480,-7 1-2431,7-1-1057,-10 0 992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6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630 21 9216,'-5'-21'14565,"-2"26"-12917,-1 5-1284,0-1 1,1 2 0,0-1 0,-10 21-1,0 2-326,1-9-39,-1-1 1,-1 0 0,-1-1-1,-37 33 1,-97 68-159,63-54-11,-90 86-230,177-152 358,2-3 68,2 9-42,5 0 55,0-1-1,0 1 1,14 12 0,-7-7 36,5 4 39,0-1 0,2-1 0,33 22 0,18 13 118,-38-22-123,-2 2 0,34 42 0,-24-25-31,133 130 54,23 26-78,-155-155-35,183 197-11,-109-138-31,37 38 14,91 137-6,17 17-87,-122-151 555,-85-86-277,-50-56-164,-4-7-6,0 1 1,0-1 0,0 0 0,0 0 0,1 1-1,-1-1 1,0 0 0,0 0 0,0 1 0,0-1-1,0 0 1,1 0 0,-1 1 0,0-1 0,0 0-1,0 0 1,1 0 0,-1 1 0,0-1-1,0 0 1,1 0 0,-1 0 0,0 0 0,1 0-1,-1 0 21,1 1-32,0-2 0,0 1 0,0 0 0,0 0 0,0 0 0,0 0 0,0 0 1,0-1-1,0 1 0,0-1 0,0 1 0,-1 0 0,2-2 0,29-12 264,-24 10-224,1 1-1,13-9 0,-9 3 30,-1 0-1,0-1 0,0-1 1,11-13-1,35-53 117,-37 47-154,33-35 1,-27 39-240,1 1 1,1 2 0,49-33 0,102-47-4636,-122 72 1761,1-3-1105,-3-2-1194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2:47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19 395 10880,'-18'-12'10437,"19"19"-9909,0-5-473,0 1 1,0-1-1,0 0 1,0 0-1,1 0 1,-1 0-1,1 0 0,0 0 1,-1 0-1,1-1 1,0 1-1,0-1 1,0 1-1,0-1 1,0 0-1,1 1 1,-1-1-1,0 0 1,1-1-1,-1 1 1,4 1-1,5 0 135,-1 0-1,1-1 1,19 0-1,-5-2 81,-1-1-1,0-1 1,0-1 0,0-1-1,37-14 1,112-54 754,-89 35-711,51-18 77,48-22 89,-137 55-330,0-1 1,47-36-1,-74 45-23,19-10 505,-37 24-628,-1 1-1,1-1 0,0 0 0,0 1 0,-1 0 1,1-1-1,0 1 0,0-1 0,0 1 0,0 0 1,0 0-1,0-1 0,-1 1 0,1 0 0,0 0 0,0 0 1,0 0-1,0 0 0,0 0 0,0 0 0,0 0 1,0 1-1,0-1 0,-1 0 0,1 1 0,0-1 1,0 0-1,0 1 0,0-1 0,-1 1 0,1-1 0,0 1 1,0-1-1,-1 1 0,1 0 0,0-1 0,-1 1 1,1 1-1,12 14 120,0 0 0,16 31 1,-14-23-37,-9-15-65,91 137 171,-40-75-101,44 60 42,-9 13-148,-8-10-23,74 80 86,8 14 37,247 410-90,-146-219 250,-168-243 1179,-98-175-1419,-1 0-1,1 0 0,-1-1 0,1 1 0,-1 0 0,0 0 0,1 0 0,-1 0 1,0 0-1,0 0 0,1 0 0,-1 0 0,0-1 0,0 1 0,0 0 0,0 0 1,0 0-1,-1 0 0,1 0 0,0 0 0,0 0 0,-1 0 0,1 0 1,0 0-1,-1-1 0,1 1 0,-1 0 0,1 0 0,-1 0 0,1-1 0,-1 1 1,0 0-1,1-1 0,-1 1 0,0 0 0,0-1 0,1 1 0,-1-1 1,0 1-1,-2 0 0,-3 2 38,-1 0 1,0-1-1,0 0 1,-10 2-1,2 0 8,-13 6-64,0 1-1,1 2 1,0 1-1,1 1 1,0 1 0,-30 25-1,-167 118-661,57-43-1619,144-99 1445,13-9-690,-1-1 1,-1 0 0,-11 7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1.6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 8704,'0'-8'7433,"5"21"-5923,4 2-929,-5-8-469,1 0-1,-1 0 1,1 0-1,0 0 1,1-1-1,0 0 0,0 0 1,12 8-1,87 45 409,-64-38-217,48 32 0,-54-25-3,44 44 0,25 20 86,46 9-42,37 29 38,-59-23-185,108 70 112,-167-127-181,123 87 247,118 91-40,-211-150-269,128 100 70,98 93 136,-227-178-190,306 275 194,64 47-810,-408-352-2194,-27-18-3973,-27-32 2051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2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1 595 11392,'-1'-3'466,"1"0"1,0 0-1,1 1 0,-1-1 1,0 0-1,1 0 1,0 1-1,0-1 1,-1 0-1,2 1 0,-1-1 1,0 1-1,0-1 1,1 1-1,-1-1 1,4-2-1,-4 4-389,1 0 0,-1 0 1,1 0-1,-1 0 0,1 1 0,0-1 0,-1 0 1,1 1-1,0-1 0,-1 1 0,1 0 0,0 0 0,0 0 1,0-1-1,-1 2 0,1-1 0,0 0 0,0 0 0,-1 0 1,1 1-1,0-1 0,0 1 0,-1 0 0,1-1 0,-1 1 1,1 0-1,1 1 0,7 4 175,-1 0-1,1 0 1,11 12-1,2 1-30,25 14 259,1-2 1,67 32-1,-9-6-33,46 23 113,-132-71-442,0 0 0,1-2 0,0 0 1,0-2-1,35 5 0,-49-10-19,1 1 1,0-1-1,0-1 0,-1 1 0,12-3 1,-16 2-26,-1 0 1,1 0-1,-1 0 0,1-1 1,-1 1-1,0-1 1,0 0-1,1 0 1,-1 0-1,-1 0 0,1-1 1,0 1-1,-1-1 1,1 0-1,3-4 0,-3 2 19,-1 0-1,1 0 1,-1 0-1,0-1 1,0 1-1,0-1 1,1-10-1,1-42 360,-4 51-406,0-64 334,-14-107-1,-29-69-866,25 153-217,-4-21-4117,21 113 4440,0 0 1,1 1 0,-1-1 0,1 0 0,0 0 0,-1 1 0,1-1 0,0 0 0,0 0 0,0 0-1,0 1 1,1-1 0,-1 0 0,0 0 0,1 1 0,-1-1 0,1 0 0,0 0 0,-1 1-1,1-1 1,2-2 0,10-5-4942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2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125 634 9216,'-2'-6'1337,"0"0"1,-1 0 0,-4-8-1,-5-9 2342,31 97-906,68 157-2367,-37-109-279,83 221 529,-17-29 198,-109-290-760,-7-24-92,0 1 1,0-1 0,0 0 0,0 1 0,0-1-1,0 0 1,0 0 0,0 1 0,0-1 0,0 0 0,-1 0-1,1 1 1,0-1 0,0 0 0,0 0 0,0 1 0,0-1-1,0 0 1,-1 0 0,1 1 0,0-1 0,0 0 0,0 0-1,0 0 1,-1 0 0,1 1 0,0-1 0,-1 0-1,1 0 4,-1 0 0,0 0 0,0 0 0,0 0 0,1 0 1,-1 0-1,0-1 0,0 1 0,1 0 0,-1-1 0,0 1 0,1 0 0,-1-1 0,0 1 0,0-2 0,-6-3 3,1-1 1,-1 0 0,2 0-1,-1 0 1,1-1-1,0 0 1,0 0 0,-6-13-1,9 17-10,-45-84-10,3-3 1,-55-159-1,-51-240-96,120 369 239,5-2-1,-10-139 1,34 241-91,-3-61 1,4 73-38,1-1-1,0 1 0,0-1 1,1 1-1,0 0 0,6-16 1,-7 22 0,-1 0 0,1 1 0,0-1 0,0 1 0,0-1 1,0 1-1,0 0 0,0-1 0,0 1 0,1 0 0,-1 0 0,3-2 1,-3 3-2,0-1 0,0 1 0,0 0 1,0-1-1,0 1 0,0 0 0,0 0 0,0 0 1,0 0-1,0 0 0,1 0 0,-1 0 0,0 0 1,0 0-1,0 0 0,0 1 0,0-1 1,0 0-1,0 1 0,0-1 0,0 1 0,2 1 1,6 4 16,0 2 1,0 0 0,-1 0-1,0 0 1,0 1 0,11 18-1,9 9 28,16 16 20,73 93 40,11 72-37,-14 15 73,-65-129-103,207 388-425,-148-304-1819,-107-184 2079,13 26-1076,-13-28 977,0 1 0,-1 0 0,1 0 0,-1 0-1,0 0 1,1 0 0,-1 0 0,0 0 0,0 0 0,0 0 0,-1 0 0,1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3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 12160,'22'0'4575,"-8"0"-3583,13-3 160,-18-1-192,9-1-576,3-2-128,1-1-448,5-1-128,9 6 160,9 3-1536,8 0-607,10 0-2657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3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16 12800,'-17'-16'9409,"27"27"-8733,4 7-592,-1 1 1,0 0 0,18 42 0,10 14-35,59 67 14,6 11-101,-12 8-497,77 183 1,-129-245-287,107 214-4781,-149-312 5466,0 0 0,0 0 0,1-1 0,-1 1 0,0 0 0,1-1 1,-1 1-1,1 0 0,-1-1 0,1 1 0,-1-1 0,1 1 0,0 0 0,-1-1 0,1 0 0,1 1 1,-1-12-3786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2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92 393 9216,'0'1'606,"1"0"-414,-2 21 9223,0-22-9301,1 0-1,0 1 1,0-1 0,-1 0 0,1 1 0,0-1-1,0 0 1,-1 1 0,1-1 0,0 0 0,-1 1 0,1-1-1,-1 0 1,1 0 0,0 1 0,-1-1 0,1 0-1,-1 0 1,1 0 0,-1 0 0,1 0 0,-1 0-1,1 0 1,0 0 0,-1 0 0,1 0 0,-1 0 0,1 0-1,-1 0 1,1 0 0,-1 0 0,1 0 0,0 0-1,-1 0 1,0-1 0,-16-3 1277,14 2-1258,0 0 0,-1 0 1,1-1-1,0 1 1,0-1-1,1 1 0,-1-1 1,0 0-1,1 0 1,0 0-1,0 0 0,0-1 1,0 1-1,0 0 1,-1-6-1,0 1-46,0-1 0,0 0 0,1 0 0,0 0 0,-1-13-1,2-119 264,2 122-311,1 0 1,1 0-1,0 1 1,2-1 0,9-24-1,-14 41-40,0 1 0,1 0 0,-1-1 0,1 1 0,0 0 0,-1 0 0,1 0 0,0-1 0,0 1 0,0 0 0,-1 0 0,1 0 0,0 0 0,0 0 0,1 0 0,-1 1 0,0-1 0,0 0 0,2 0 0,-2 1-1,0 0 0,0 0 0,0 0 0,-1 0 0,1 0 0,0 0 0,0 0 0,0 1 0,0-1 0,-1 0 0,1 1 0,0-1 0,0 1 0,0-1 0,-1 1 0,1-1 0,0 1 0,-1-1 0,1 1 0,0-1 0,0 2 0,4 5-9,-1-1 1,0 0-1,0 1 0,-1 0 1,4 8-1,51 121-122,-36-95 5,-20-38 86,0 0 1,0 0 0,0 0 0,0-1 0,1 1-1,-1-1 1,1 1 0,0-1 0,-1 0 0,6 2 0,-7-3 22,0-1 0,0 0 0,1 1 0,-1-1 0,0 0 0,0 0 1,1 0-1,-1 0 0,0 0 0,0 0 0,1-1 0,-1 1 1,0 0-1,0-1 0,0 1 0,1 0 0,-1-1 0,0 0 1,0 1-1,0-1 0,0 0 0,0 1 0,0-1 0,1-1 0,4-4 6,-1 1 0,10-13 0,-7 8 22,1 0 8,2-4-27,2 1 1,-1 0-1,22-15 1,-31 25 1,0 1 0,1 0 1,0-1-1,-1 1 1,1 0-1,0 1 0,0-1 1,0 1-1,0 0 1,1 0-1,-1 0 0,0 0 1,0 1-1,1 0 1,-1 0-1,0 0 0,0 0 1,1 1-1,-1-1 0,5 2 1,1 2 18,-1 0-1,0 1 1,0 0 0,0 0-1,0 1 1,-1 0 0,0 1-1,-1 0 1,12 12 0,2 6-155,30 47 0,-44-61-543,-1 0 0,0 0 1,-1 0-1,6 19 1,-7-18-1718,-2-1 1,1 1-1,-2 0 1,1 22-1,-5-6-1846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3.9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110 508 9728,'4'16'1195,"-1"-7"-528,-1 0-1,1-1 1,1 1-1,4 8 1,-7-13-520,1-1 1,-1 0-1,1 0 1,0 0 0,0 0-1,1 0 1,-1 0 0,0-1-1,1 1 1,0-1 0,0 0-1,-1 1 1,1-1-1,1-1 1,-1 1 0,0 0-1,0-1 1,1 1 0,-1-1-1,1 0 1,3 0-1,0 0 26,1-1-1,-1 1 1,1-2-1,-1 1 1,1-1-1,-1-1 1,0 1-1,9-4 1,-3 1 35,0-1 0,0-1-1,19-11 1,-22 11-8,0-1 1,-1-1-1,0 1 0,0-2 0,0 1 0,-1-1 0,-1 0 0,1-1 0,-2 0 0,1 0 0,8-20 0,-11 22-87,-1 0 0,-1 0-1,1-1 1,-1 0-1,-1 1 1,1-1-1,-1 0 1,-1 0-1,0 1 1,0-1 0,-1 0-1,0 0 1,0 0-1,-1 1 1,0-1-1,-6-14 1,-3 3-5,0 1 0,-1-1 0,-1 2 0,-30-34 1,31 38-85,-5-5-11,0 0 0,-1 1-1,-1 1 1,0 1 0,-29-19 0,39 30-83,0 0-1,0 1 1,-1-1 0,1 2 0,-1 0 0,-19-4-1,22 6-58,0 0 0,0 1 0,-1 0 0,1 0 0,0 1 0,0 0 0,-1 0 0,1 1 0,0-1 0,-12 6 0,17-6-52,-1 1 0,0-1 0,1 1 0,-1-1 1,1 1-1,-1 0 0,1 0 0,0 0 0,0 0 1,0 0-1,-3 4 0,5-5 10,-1 0 1,0 0-1,1 0 1,-1 0-1,1 0 1,0 0-1,-1 0 1,1 0-1,0 0 1,0 0-1,0 0 1,0 1-1,0-1 1,0 0-1,0 0 1,0 0-1,0 0 1,0 0-1,0 0 1,1 1-1,-1-1 1,1 0-1,-1 0 0,1 0 1,-1 0-1,1 0 1,-1 0-1,1 0 1,0-1-1,1 3 1,11 9-4331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4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 40 8960,'-4'-5'763,"-1"0"-1,0 0 1,0 0 0,0 1 0,-8-5-1,12 8-633,1 0 0,-1 1 0,0-1 0,0 1 0,0-1-1,0 1 1,0-1 0,0 1 0,0 0 0,0-1-1,0 1 1,0 0 0,0 0 0,0 0 0,0 0-1,0 0 1,0 0 0,0 0 0,0 0 0,-1 0-1,1 0 1,0 0 0,0 1 0,0-1 0,0 1-1,0-1 1,0 0 0,1 1 0,-1 0 0,0-1-1,0 1 1,0-1 0,0 1 0,1 0 0,-1 0 0,0-1-1,0 1 1,1 0 0,-1 0 0,1 0 0,-1 0-1,1 0 1,-1 0 0,0 1 0,0 2-70,0 1 0,1-1 1,-1 0-1,1 1 1,0-1-1,0 0 0,0 1 1,0-1-1,1 0 0,0 1 1,0-1-1,0 0 0,3 6 1,0 8 31,9 35 161,3 0 0,1-2 0,48 97 0,68 94 382,96 189-558,-149-259-595,137 258-5495,-215-427 5663,0 1 1,0-1 0,0 0 0,1 0-1,3 4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4.6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82 563 9472,'-2'7'455,"1"1"-1,1-1 1,0 0 0,0 0 0,0 1-1,1-1 1,0 0 0,0 0 0,1 0 0,0 0-1,0 0 1,4 8 0,-4-10-384,1 0 0,-1-1 0,1 1 0,0-1 0,1 1 0,-1-1 0,1 0-1,-1 0 1,1-1 0,0 1 0,1-1 0,-1 0 0,1 0 0,-1 0 0,1-1 0,0 1 0,5 1 0,-1-2 69,0 0-1,-1-1 1,1 0 0,0 0 0,0-1 0,0 0 0,0 0-1,0-1 1,0 0 0,-1-1 0,1 0 0,0 0-1,-1-1 1,12-5 0,-3 0 336,-1-1 0,1 0 1,-2-1-1,1-1 0,26-24 0,-37 29-325,1 1 0,-1-1-1,1 0 1,-2 0-1,1-1 1,-1 1 0,0-1-1,0 0 1,-1 0-1,0 0 1,0-1 0,0 1-1,-1-1 1,-1 0-1,1 1 1,-1-1 0,0 0-1,-1 0 1,0 0-1,-1-8 1,-2-3-61,0 0-1,-1 0 1,-2 1 0,0 0 0,0 0 0,-2 0-1,0 1 1,-1 0 0,-1 1 0,-21-28 0,2 9-113,0 2 0,-3 1 0,-54-43 0,69 62-94,-1 0 0,-26-14 1,34 22 19,-1 0 0,1 1 0,-1 0 0,1 1 0,-1 0 0,-15-2 0,24 5-5,-1-1 0,1 1 1,0 0-1,0 0 1,-1 0-1,1 0 1,0 0-1,0 1 1,-1-1-1,1 1 1,0 0-1,0-1 0,0 1 1,0 0-1,0 0 1,0 0-1,-4 3 1,5-3-76,0 1 1,0 0 0,-1-1-1,1 1 1,0 0 0,0-1-1,0 1 1,1 0 0,-1 0-1,0 0 1,1 0 0,-1 0-1,1 0 1,0 0 0,0 0-1,0 0 1,0 0 0,0 0-1,0 3 1,2 6-924,0-1 0,0 1 0,1-1 0,0 0 0,1 0 0,0 0 0,1-1 0,0 1 0,0-1 0,1 0 0,9 12 0,23 11-2654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5.0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326 642 9600,'7'-1'6067,"-18"-4"-1622,0 2-3790,1-2-189,0 0-1,0 0 0,1-1 0,0-1 0,0 1 1,0-2-1,-7-7 0,-54-62 157,63 68-502,-16-19-138,1-1 0,-29-53 0,41 64 3,2 0 0,0-1 0,1 0 0,1 0 0,0 0-1,-3-29 1,8 41-307,1-1 0,0 0 0,1 1 1,-1-1-1,1 0 0,1 1 0,0-1 0,0 1 0,0 0 0,1 0 0,0 0 0,0 0 0,1 0 0,0 1 0,0-1 0,1 1 0,0 0 1,0 0-1,0 1 0,0-1 0,1 1 0,0 0 0,0 1 0,1 0 0,-1 0 0,1 0 0,0 0 0,0 1 0,0 1 0,0-1 0,0 1 0,15-3 1,19 5-1893,3 2-1380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5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84 7808,'-11'-6'1601,"-1"1"1,0 0-1,-14-3 0,15 5-987,0 0-1,0 1 0,-1 0 0,0 1 1,1 0-1,-20 2 0,27-1-496,1 1 1,0-1-1,-1 1 0,1 0 0,0 0 1,0 0-1,0 1 0,0-1 0,-4 3 0,6-3-92,-1 0 1,1 1-1,0-1 0,-1 0 0,1 1 0,0-1 0,0 1 0,0-1 0,0 1 0,0 0 0,0-1 0,1 1 0,-1 0 0,0 0 0,1-1 0,-1 1 0,1 0 0,-1 3 0,1 13 15,0-1 0,1 1-1,0-1 1,2 1 0,8 31 0,-3-23-5,1-1 0,1 0 0,16 29 0,-16-36-43,0-1 0,2-1-1,0 0 1,1 0 0,0-1 0,2-1 0,19 16 0,-26-23 76,0-1 0,1 0 0,0-1 0,0 0 0,0 0 0,1-1 0,-1 0 0,1-1 0,0 0 0,0 0 0,0-1 0,1-1 1,-1 0-1,0 0 0,21-1 0,-26-1 34,0 0 0,0 0 1,0 0-1,-1-1 1,1 1-1,0-1 0,-1 0 1,0 0-1,1-1 0,-1 1 1,0-1-1,7-6 1,-6 4 38,-1 0 0,0 0-1,0 0 1,0 0 0,-1-1 0,0 1 0,0-1 0,4-11 0,-2 1 128,-1-1-1,-1 0 1,-1 0 0,0 0-1,-1 0 1,-1-26 0,-1 25-142,-1 1 0,0 0 0,-1-1 1,-10-30-1,10 40-120,-1 0 1,1 0-1,-1 0 1,-1 0-1,1 1 0,-1 0 1,-1 0-1,1 0 1,-1 0-1,0 1 0,-12-9 1,-6 0-259,0 1 1,0 2 0,-2 0-1,-47-14 1,19 7-370,44 15 14,0 1 0,-18-3-1,20 6-982,19 11-2011,-2-6 2208,1 0 0,16 4 0,9 1-2554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5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197 126 9728,'-5'-9'968,"0"1"0,-1 0 0,1 0 0,-2 0 0,-13-13 0,7 11 154,-1 0 1,1 1-1,-2 0 1,1 1 0,-20-7-1,33 15-1090,0-1-1,0 1 1,0-1-1,0 1 1,-1 0-1,1 0 1,0-1-1,0 1 1,0 0-1,0 0 1,-1 0-1,1 0 0,0 0 1,0 1-1,0-1 1,0 0-1,0 0 1,-1 1-1,1-1 1,0 1-1,0-1 1,0 1-1,0-1 1,0 1-1,0 0 1,0 0-1,0-1 1,1 1-1,-1 0 1,0 0-1,0 0 0,1 0 1,-1 0-1,0 0 1,1 0-1,-2 2 1,1 0-21,0 1 0,-1 0 0,1 1 0,0-1 0,1 0 0,-1 0 0,1 0 0,0 0 0,0 6 0,5 24-10,1 0 0,2-1 0,1 0 0,17 41 0,-17-51 14,1 0 0,0 0-1,22 31 1,-25-43-5,1-1 0,0-1 0,0 1 0,1-1 0,0-1 0,0 1 0,1-2 1,20 13-1,-28-18 8,1-1 1,0 0 0,-1 0-1,1 1 1,0-2-1,-1 1 1,1 0 0,0-1-1,0 1 1,0-1 0,0 0-1,-1 0 1,1 0 0,0 0-1,0 0 1,0-1 0,0 1-1,0-1 1,3-1 0,-4 1 30,1-1 0,0 0 0,0 0 1,-1 0-1,1 0 0,-1 0 0,0 0 1,1 0-1,-1-1 0,0 1 1,0-1-1,-1 0 0,1 1 0,-1-1 1,1 0-1,1-5 0,0-2 32,0 1-1,-1-1 0,0 0 0,-1 0 1,0 0-1,-1 0 0,1 0 0,-2 0 1,0 0-1,0 0 0,-1 1 1,0-1-1,0 0 0,-1 1 0,-6-13 1,-6-11 83,-1 2 0,-40-57 0,47 75-47,-36-43 1056,51 62-1165,0 0 0,0 0 1,10 7-1,4 3-52,22 22-132,71 85 0,-69-63-618,33 39-1845,-65-85 1398,0-1 0,1-1 1,0 0-1,28 18 0,-37-28 693,-1 0-1,1 0 1,0 0-1,0-1 1,4 2 0,16-1-4060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6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5 10112,'-6'-4'6102,"6"4"-6000,0 0 81,-1 1 0,0-1 0,1 1 0,-1-1 0,1 1 0,-1-1 0,1 1 0,0-1 0,-1 1 0,1-1 0,-1 1 0,1 0 0,0-1 0,-1 2 0,0 10 290,0 1 0,1-1 0,0 1 0,1-1 0,4 23 0,-5-33-442,6 43 321,-3-15-163,10 40 0,-11-62-197,1 1-1,0-1 1,0 0-1,1 0 1,-1 0-1,2 0 1,-1-1-1,1 0 1,8 9-1,-9-12-59,1 0-1,0 0 0,0-1 1,0 1-1,0-1 0,1-1 1,-1 1-1,1-1 0,-1 0 1,1 0-1,0 0 0,0-1 1,0 0-1,0 0 0,0 0 1,0-1-1,0 0 0,0 0 0,1-1 1,-1 0-1,10-2 0,-8 1-324,0 0-1,-1 0 0,1-1 0,-1 0 0,0 0 0,1-1 0,-2 0 0,1 0 0,0-1 0,-1 0 0,0 0 0,0 0 0,0-1 0,-1 1 0,0-2 0,7-9 1,-9 12-269,-1-1 1,0 0 0,0 1-1,1-7 1,3-24-3168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6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133 153 11008,'-77'-63'3594,"73"60"-3343,0-1-1,0 0 1,0 1 0,1-1-1,0-1 1,-1 1 0,1 0-1,1-1 1,-5-9 0,-6-10 2191,8 12-966,5 12-1456,0 0 0,0 0 0,0 0 1,1 0-1,-1 0 0,0 0 0,0 0 1,0 1-1,0-1 0,0 0 0,0 0 0,1 0 1,-1 0-1,0 0 0,0 0 0,0 0 1,0 0-1,0 0 0,1 0 0,-1 0 1,0 0-1,0 0 0,0 0 0,0 0 1,0 0-1,0 0 0,1 0 0,-1 0 0,0 0 1,0 0-1,0 0 0,0-1 0,0 1 1,0 0-1,1 0 0,-1 0 0,0 0 1,0 0-1,0 0 0,0 0 0,0 0 0,0-1 1,0 1-1,0 0 0,0 0 0,0 0 1,1 0-1,-1 0 0,0 0 0,0-1 1,0 1-1,0 0 0,0 0 0,0 0 0,0 0 1,0 0-1,0-1 0,0 1 0,0 0 1,0 0-1,0 0 0,0 0 0,0 0 1,-1 0-1,1-1 0,33 22 328,-2 1-1,-1 2 1,-1 0 0,30 34 0,71 112 471,-93-119-604,35 49 64,182 241 210,-68-114-499,-141-170 68,81 81 1,-116-129-31,-1-1 1,18 12-1,-22-17 9,-1-1 1,1 1-1,0-1 0,0 0 1,0 0-1,0 0 0,1-1 1,6 1-1,-10-2-5,0 0-1,0 0 1,0 0-1,0 0 1,1-1-1,-1 1 0,0-1 1,-1 1-1,1-1 1,0 0-1,0 0 1,0 0-1,0 0 1,-1 0-1,1 0 1,0-1-1,-1 1 1,1 0-1,-1-1 1,1 1-1,-1-1 1,0 0-1,0 1 0,2-4 1,2-4 30,0-1 0,-1 1 1,5-16-1,-5 12-42,-2 9-10,-1 0-1,1-1 1,0 1-1,0 0 1,0 0 0,5-5-1,-6 8-10,-1 1-1,1-1 1,0 0 0,0 0-1,0 1 1,0-1 0,0 1-1,0-1 1,0 1 0,0-1-1,0 1 1,1 0 0,-1-1-1,0 1 1,0 0 0,0 0-1,0 0 1,0 0 0,1 0-1,-1 0 1,0 0 0,0 0-1,0 0 1,0 0 0,1 1-1,-1-1 1,0 1 0,0-1-1,1 1 1,22 12-355,-1 0 1,30 23-1,-30-20-337,98 71-8667,-95-67 4422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7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476 1763 8960,'1'3'565,"-1"1"1,1-1 0,1 1 0,-1-1 0,0 0-1,1 1 1,0-1 0,-1 0 0,1 0-1,1 0 1,3 4 0,-5-6-481,0 0-1,0-1 1,0 1 0,0-1-1,-1 1 1,1-1 0,0 1 0,0-1-1,0 0 1,0 1 0,1-1-1,-1 0 1,0 0 0,0 0 0,0 0-1,0 0 1,0 0 0,0 0 0,0 0-1,0 0 1,0-1 0,0 1-1,0 0 1,0-1 0,2 0 0,-1 0-5,1 0 0,-1-1 1,0 1-1,0-1 1,0 1-1,0-1 1,0 0-1,0 1 1,0-1-1,2-4 1,2-5 174,0-1 1,-1 0 0,0-1-1,-1 1 1,-1-1-1,4-21 1,-3 13-35,4-16-42,-1 0 0,-2 0-1,-2 0 1,-2 0 0,-3-46-1,-15-55-142,-5 1-1,-64-209 1,64 280-13,-3 1 0,-58-109 0,31 84-84,-75-97 0,90 136 149,12 15 76,-40-43 0,45 61-198,19 17 29,0 1 0,0-1-1,0 1 1,0-1 0,0 1 0,0-1-1,0 1 1,0 0 0,0 0 0,0-1-1,0 1 1,0 0 0,0 0 0,0 0-1,0 0 1,0 0 0,0 0-1,0 1 1,0-1 0,-2 1 0,3-1 3,-1 0-1,1 1 1,-1-1 0,0 0 0,1 1 0,-1-1 0,1 1 0,-1-1 0,1 1-1,0-1 1,-1 1 0,1-1 0,0 1 0,-1-1 0,1 1 0,0-1 0,-1 1-1,1 0 1,0-1 0,0 1 0,0-1 0,0 1 0,-1 0 0,1-1 0,0 2 0,4 21 16,-3-18-11,12 53 63,3-1 0,40 99 0,76 172 307,-52-110-240,159 323-134,-124-295 13,-30-53 2,144 296-58,-179-398-59,3-3-1,4-2 1,81 94 0,-127-167 35,1 0-1,0 0 1,0-2 0,2 1-1,14 9 1,-26-20 55,1 1 1,0-1-1,0 1 1,0-1-1,0 0 1,4 1-1,-6-2 9,0 0 1,0 0-1,0 1 0,0-1 0,0 0 1,0 0-1,0-1 0,0 1 1,0 0-1,1 0 0,-1 0 0,0-1 1,0 1-1,1-1 0,0-1 6,-1 1 0,1-1-1,-1 0 1,1 1-1,-1-1 1,0 0 0,0 0-1,0 0 1,0 1 0,0-1-1,0 0 1,-1-1 0,1 1-1,-1 0 1,1 0 0,-1 0-1,0 0 1,0-4 0,1-6 13,-1 1 1,0-1 0,-1 0 0,-1 1-1,1-1 1,-2 1 0,0-1-1,-4-10 1,-8-15 0,-21-38-1,22 47-6,-30-64-1,-82-150 22,105 207-36,-2 1-1,-1 2 1,-1 0-1,-53-49 0,39 46 23,-86-58 0,121 91-22,1 0-10,0 1 0,0-1 0,0-1 0,0 1 0,1 0 1,-1-1-1,0 1 0,-1-4 0,4 6 16,0 0-1,0-1 1,0 1-1,0 0 1,0 0 0,0-1-1,0 1 1,0 0-1,0-1 1,0 1 0,0 0-1,0-1 1,0 1-1,0 0 1,1 0 0,-1-1-1,0 1 1,0 0 0,0-1-1,0 1 1,1 0-1,-1 0 1,0 0 0,0-1-1,1 1 1,-1 0-1,0 0 1,0 0 0,1-1-1,12-7 5,-5 3 25,-2 0 3,15-11 218,29-31 0,-44 40-825,0 0 0,0-1 0,0 1-1,-1-1 1,-1-1 0,1 1 0,-1-1-1,3-9 1,2-9-4379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7.9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226 599 11648,'-38'-45'8243,"23"27"-6774,1 1 0,-13-22 0,4-3-1232,2 0 1,2-1-1,2-1 0,1-1 1,-12-64-1,25 97-559,1-1 0,1 0 0,0 1 0,1-17 1,0 25-84,0 1 0,0-1 0,0 1 0,1 0 0,0-1 0,0 1 0,0 0 0,0 0 1,0 0-1,0 0 0,1 0 0,0 0 0,-1 0 0,1 0 0,0 0 0,1 1 0,-1-1 0,0 1 1,1-1-1,-1 1 0,5-2 0,14-5-4048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2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40 11776,'-5'-24'4384,"-4"9"-65,5 15-3071,-1 4-64,1 4-480,-5 7-192,4 9-288,1 4-32,4-1 32,0-3-256,0 0-32,4-4-1216,1-4-416,-1-4-3072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8.4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179 291 7808,'-4'-2'956,"-1"0"-1,1 0 1,0 0 0,-1 0 0,1 1 0,-1 0 0,0 0-1,-5-1 1,3 1-519,0 1-1,0-1 0,0 1 1,0 0-1,0 1 0,0-1 1,0 1-1,-9 3 0,14-3-411,0 0 0,0-1 0,0 2 0,0-1 0,0 0 0,0 0 0,0 1 0,0-1 0,0 1 0,1-1 0,-1 1 0,0 0 0,1-1 0,0 1 0,-1 0 0,1 0 0,0 0 0,0 0 0,0 0 0,0 1 0,0-1 0,1 0 0,-1 0 0,1 1 0,-1-1 0,1 0 0,0 1 0,0-1 0,0 3 0,1 8-27,0 1 0,1-1-1,0 0 1,1 0 0,1 0-1,0 0 1,7 16 0,-2-10-7,1 0 0,1 0 1,23 29-1,-23-34 40,0 0 0,27 22 0,-33-32-8,0 0-1,0 0 1,0-1-1,0 0 1,1 0-1,-1 0 0,1-1 1,0 0-1,-1 0 1,1 0-1,12 1 1,-15-3 40,0 0 0,0 0 0,0 0 0,1-1 0,-1 0 1,0 1-1,0-1 0,0 0 0,0-1 0,-1 1 0,1 0 0,0-1 1,0 0-1,-1 1 0,1-1 0,-1 0 0,0 0 0,1-1 0,-1 1 1,0 0-1,3-5 0,3-5 256,-1 0 1,-1 0-1,9-20 0,-7 12-158,-2 0-1,0 0 0,0-1 1,-2 0-1,-1 0 0,0 0 1,-2 0-1,0-1 0,-2 1 1,0 0-1,-1-1 0,-2 1 1,0 0-1,-11-34 1,9 42-162,1 1 0,-2 1 1,1-1-1,-2 1 1,1 0-1,-2 1 0,1 0 1,-1 0-1,-13-10 1,7 8-56,0 0 0,0 2 0,-1 0 0,-1 1 0,-33-15 0,42 21-72,-1 0 0,1 1 0,-1 0 0,1 0 0,-1 1 0,0 0 0,-16 1 0,22 0-3,1 0 0,-1 0 0,0 1 0,0-1 1,1 1-1,-1 0 0,1 0 0,-1 0 0,1 0 0,-1 0 1,1 0-1,-1 1 0,1-1 0,0 1 0,0 0 0,0 0 1,0 0-1,0 0 0,0 0 0,1 0 0,-1 0 1,0 0-1,1 1 0,0-1 0,0 1 0,0-1 0,0 1 1,0-1-1,-1 4 0,2-2-106,-1 0-1,1 0 1,-1 0 0,1 0-1,1 0 1,-1 0 0,0 0-1,1 0 1,0 0 0,0 0-1,0 0 1,1-1 0,-1 1-1,1 0 1,3 5 0,0-1-310,0 0 0,1-1 0,0 0 0,0 0 0,0-1 0,10 8 0,30 18-3405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08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133 717 9088,'3'-2'398,"1"1"259,-1 0 0,1-1-1,-1 1 1,0-1 0,0 0-1,3-2 1,-5 3-413,-1 0-1,1 1 1,0-1 0,-1 1-1,1-1 1,-1 0-1,0 0 1,1 1 0,-1-1-1,0 0 1,1 0-1,-1 1 1,0-1 0,0 0-1,0 0 1,0 0-1,1 1 1,-1-1 0,0 0-1,0 0 1,-1 0-1,1 1 1,0-1 0,0 0-1,0 0 1,0 0-1,-1 1 1,1-1 0,0 0-1,-1 0 1,1 1-1,-1-2 1,-4-5 467,0-1-1,-1 1 1,0 0 0,-9-9 0,7 9-353,1-1 1,-9-11-1,9 8-138,-2-1-102,1-1 0,0 0 0,1 0 0,1 0 0,0-1 0,-6-19-1,1-19-9,2 0 0,2-1 0,1-54 0,6 17-51,1 78-48,0-1-1,1 1 0,0 0 1,1 0-1,4-12 0,-6 22-10,0 0 1,0 0-1,1-1 0,-1 1 0,0 0 0,1 0 1,0 1-1,-1-1 0,1 0 0,0 1 1,0-1-1,0 1 0,0-1 0,0 1 0,0 0 1,0 0-1,0 0 0,1 0 0,-1 0 1,0 0-1,1 1 0,-1-1 0,5 0 0,0 1 0,-1 0-1,1 0 0,0 0 1,-1 1-1,1 0 0,-1 1 1,11 3-1,-5-1-13,0 2 0,-1-1 0,0 2 0,0-1 0,0 2 0,-1-1 0,0 1 0,15 16 0,5 10-28,29 41 0,-40-49 36,-5-7 3,46 55-91,-50-62 91,0-1-1,2-1 1,-1 0 0,15 9-1,-24-18 1,0 0 1,0 0-1,1 0 0,-1 0 0,0-1 1,1 1-1,-1-1 0,0 1 0,1-1 0,-1 0 1,1 0-1,-1 0 0,0 0 0,1-1 1,-1 1-1,0 0 0,3-2 0,-3 1-4,1 1 0,-1-1 1,0 1-1,1 0 0,-1-1 0,1 1 0,-1 0 0,0 0 0,1 1 0,-1-1 0,0 0 0,1 1 0,-1-1 0,0 1 0,1 0 0,-1 0 0,0 0 0,3 2 0,10 8-666,-2 0 1,1 1-1,-1 1 0,11 14 1,-15-15-1224,1 1 0,11 22 1,-7-4-3532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1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0 409 7808,'11'9'13641,"-1"-9"-14568,-2-1 1119,-1 0 0,1-1 1,-1 1-1,0-1 0,0-1 0,12-4 0,1-1 234,14-7 171,46-26 1,-35 18-311,4-6 8,-2-2-1,56-47 1,-92 69-235,41-31 287,2 2 0,61-33-1,-107 66-218,-5 3-66,1 0 0,-1 0 1,1 1-1,0-1 0,6-1 1,-4 15-3781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2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327 0 8832,'-10'14'9142,"-11"20"-5664,-12 19-2861,9-17-117,-2-2 0,-1 0 0,-42 39 0,35-44-478,8-7-97,-25 26 0,51-48 52,0 1 1,-1-1 0,1 1 0,-1-1 0,1 1 0,-1-1-1,1 0 1,0 1 0,-1 0 0,1-1 0,0 1-1,0-1 1,-1 1 0,1-1 0,0 1 0,0 0-1,0-1 1,0 1 0,0-1 0,0 1 0,0 0 0,0-1-1,0 1 1,0-1 0,0 1 0,0 0 0,0-1-1,0 1 1,1-1 0,-1 1 0,0 0 0,0-1 0,1 1-1,-1-1 1,0 1 0,1-1 0,-1 1 0,0-1-1,1 1 1,-1-1 0,1 0 0,0 1 0,1 0-28,0 0 0,-1 0 0,1 0 0,0 0 0,0 0 1,0-1-1,0 1 0,0 0 0,0-1 0,0 0 0,3 0 1,37 0-16,129 3 12,-126 0 53,80 15 0,-118-16 89,1 1 1,0-1-1,-1 1 0,1 1 0,-1 0 0,0 0 0,12 9 0,-16-11 49,0 0-1,-1 1 0,0-1 1,1 1-1,-1 0 0,0-1 0,0 1 1,-1 0-1,4 5 0,-5-6-28,1 0 0,-1 0 0,1 0 0,-1 0 0,0 0 0,1 0 0,-1 0 0,0 0 0,-1 0 0,1 0 0,0 0 0,0 0 0,-1 0 0,1 0 0,-1 0 0,0 0 0,-1 3 0,-4 5 84,0 1 0,-1-1 0,0 0 0,0-1 1,-1 0-1,-10 9 0,-58 43-1223,52-42 148,2-1-1795,34-51-9621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2.6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5 13440,'-9'-5'8383,"9"14"-8031,4 6-128,5 9-128,3 8-96,2 4 32,-1-8-384,5-5-160,-4 1-896,0-8-288,-1-4-863,1-9-385,4-6-1408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2.9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20 12544,'-48'-19'4735,"39"19"-3679,5 0 576,8 0-2016,5 0-640,8 3-192,5-3 608,10 4-799,13 1-257,-14-2-2080,26 1-1344,6-4 2208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3.2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534 1024 9728,'-11'-9'1862,"-1"1"-1,0 0 1,-23-11 0,-11-7 450,29 14-1624,-27-17 489,41 28-1058,0-1 0,0 1 0,0-1 0,-1 1-1,1 0 1,0 0 0,-1 0 0,1 1 0,0-1-1,-1 1 1,-6 0 0,8 0-101,0 1-1,1-1 1,-1 1-1,0 0 1,0-1 0,0 1-1,1 0 1,-1 0 0,0 0-1,1 0 1,-1 1-1,1-1 1,-1 0 0,1 1-1,0-1 1,0 1 0,-1-1-1,1 1 1,0-1-1,0 1 1,1 0 0,-1 0-1,0-1 1,0 1 0,1 0-1,-1 3 1,-1 5 54,0 0 1,1 0 0,1 19-1,0-21-65,1 33-28,1 0 0,15 73-1,-11-86 9,2 0 1,1-1-1,1 0 0,23 45 0,-24-58 4,0 0-1,0 0 1,1-1 0,1 0-1,0-1 1,1 0-1,0-1 1,1 0-1,0-1 1,1 0-1,0-1 1,22 10 0,-32-17 28,0 0 0,0-1 1,0 0-1,0 1 0,0-1 1,0-1-1,0 1 0,1 0 1,-1-1-1,0 0 0,1 0 1,-1 0-1,0-1 1,0 0-1,1 1 0,-1-1 1,0-1-1,0 1 0,0-1 1,0 1-1,0-1 0,-1 0 1,1-1-1,0 1 0,-1-1 1,0 1-1,1-1 0,-1 0 1,0 0-1,-1 0 1,1-1-1,0 1 0,-1-1 1,3-5-1,2-3 122,-2 0 1,1-1-1,-2 0 1,0 1-1,0-1 0,-1-1 1,1-16-1,-2 9-12,-2 1 0,0-1 0,-1 0 0,-5-22-1,-5-9-28,-2 1 0,-36-90 0,-55-79-49,49 112-118,31 60 22,-86-168-139,81 165 178,-2 3 1,-45-55-1,-115-115 1,197 227-65,1 0 1,-2 1-1,7 11 1,-3-2 43,39 71 5,67 125 51,8-15-322,10-31-421,-69-91 136,4 11-387,74 87-2164,-125-158 1726,0-1 0,2 0 1,0-2-1,1 0 0,0-1 1,41 20-1,4-8-2875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4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1 206 8192,'3'11'799,"1"-1"0,0 0 1,0 0-1,1 0 0,1-1 1,-1 0-1,14 16 0,-14-20-576,-1-1 0,1 1-1,0-1 1,0-1 0,0 1-1,0-1 1,0 0 0,1 0-1,0 0 1,0-1 0,-1 0-1,1 0 1,1-1-1,-1 1 1,6 0 0,-2-2-39,0 0 0,-1 0 0,1-1 0,0 0 0,0-1 0,-1 0 0,1 0 0,-1-1 0,1 0 0,-1-1 0,0 0 0,-1 0 0,1-1 0,-1 0 0,0-1 0,0 0 0,0 0 0,-1-1 0,0 0 0,0 0 0,-1 0 0,0-1 0,0 0 0,-1 0 0,0-1 0,0 1 0,-1-1 0,0 0 0,0 0 0,-1-1 0,3-15 0,-5 16-121,1 0 0,-2 0 1,1 0-1,-1 0 1,0-1-1,-3-14 1,2 20-68,0 0 0,-1 0 1,1 0-1,-1 1 0,1-1 1,-1 0-1,0 1 1,0-1-1,-1 1 0,1 0 1,-1 0-1,0 0 0,1 0 1,-1 0-1,-1 1 1,1-1-1,-6-3 0,3 3-32,-1 0 0,1 0-1,-1 1 1,0-1 0,0 1 0,0 1-1,-1-1 1,1 1 0,0 1-1,0-1 1,-13 2 0,14-1 28,1 1 0,-1 0 0,1 0 0,0 0 0,-1 1 0,1 0 0,0 0 0,0 0 0,0 1 0,0-1 0,0 1 0,1 1 0,-1-1 0,1 0 1,0 1-1,-4 4 0,1 1-14,1 0 1,1 0-1,0 0 1,0 1 0,0 0-1,2-1 1,-1 2 0,-4 20-1,5-15 12,1 0-1,0 0 0,1 1 1,1-1-1,3 22 1,-2-28-11,2 0 1,-1 0 0,2-1 0,-1 1 0,1-1-1,1 1 1,-1-1 0,2 0 0,-1-1-1,1 1 1,0-1 0,1-1 0,0 1 0,0-1-1,12 9 1,-3-4 7,1 0 0,0-1 0,0-1 1,1 0-1,0-2 0,1 0 0,20 6 0,-4-5 12,0-2-1,1-1 1,50 2-1,110-7-952,-188-1 851,21 0-1361,1-1 0,-1-1-1,0-2 1,40-10 0,-11-8-3202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5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24 10368,'-5'-8'1524,"1"-7"4697,14 14-5209,-6 2-850,-1 0 1,1 0-1,0 0 1,-1 0-1,1 0 1,-1 1-1,0-1 0,1 1 1,3 4-1,29 24 412,-21-16-399,36 30 177,77 74 435,-108-97-661,-1 0-1,-2 1 0,0 0 0,16 31 0,-13-15 31,23 67 0,5 45-71,-37-110-71,27 96-1012,-19-46-4644,-17-81 2864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5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 10368,'-5'7'7681,"5"-5"-7254,1 11 2133,10 15-3226,-9-22 1522,25 58-588,3-1 0,2-1 0,59 81 0,-81-128-257,54 75 50,55 105 0,-66-91-142,45 84-610,15-9-2131,-24-58-2426,-53-78 1035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3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354 20 6912,'1'-2'453,"0"1"0,0 0 0,0-1 0,0 1 0,0 0 0,1 0 0,-1-1 1,0 1-1,0 0 0,1 0 0,-1 1 0,1-1 0,-1 0 0,1 0 0,-1 1 0,1-1 0,-1 1 1,1-1-1,0 1 0,-1 0 0,1-1 0,0 1 0,2 0 0,-4 6 2016,-9 28-1239,-2 0-1,-20 45 0,-40 62-857,-16 42-581,14 21-79,-11 27-2843,83-228 2745,0 0 0,-1-1 0,0 1 0,0 0 0,-3 4 0,-3-5-2654,8-2 2862,0-1 0,-1 1-1,1-1 1,0 0-1,-1 1 1,1-1-1,0 0 1,0 0 0,-1 1-1,1-1 1,0 0-1,0 1 1,0-1 0,0 0-1,0 0 1,0-1-1,3-20-3639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5.8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46 227 8192,'3'9'5049,"20"38"-3506,-18-40-1387,0 0 1,0 0 0,1-1-1,-1 0 1,1 0 0,1 0 0,-1 0-1,1-1 1,0 0 0,0-1 0,1 0-1,7 4 1,-9-6-10,0 1 0,1-2-1,-1 1 1,0 0 0,1-1 0,0-1 0,-1 1-1,1-1 1,-1 0 0,1 0 0,-1-1 0,1 0 0,-1 0-1,1 0 1,-1-1 0,7-3 0,0 0 237,1-1 0,-1-1 0,-1-1-1,1 0 1,20-17 0,-28 21-221,-1 0-1,0 0 0,0-1 1,0 1-1,0-1 1,-1 0-1,1 0 0,-1 0 1,0 0-1,-1-1 1,0 1-1,1-1 0,-2 1 1,1-1-1,-1 0 0,0 0 1,1-6-1,-2 7-84,-1 0 1,0 1-1,1-1 0,-2 1 0,1-1 0,0 1 0,-1 0 1,0-1-1,0 1 0,0 0 0,0 0 0,-1 0 0,0 1 1,0-1-1,0 0 0,-6-5 0,0 2-55,1 0 0,-1 0 0,-1 1 0,1 0 0,-20-8 0,-94-35-364,100 41 57,0 2 0,0 0 0,-37-4 0,54 10 30,0 0 0,0 0 0,-11 2 0,16-2 77,-1 0-1,0 1 1,1-1-1,-1 0 1,0 1 0,1 0-1,-1-1 1,1 1-1,-1 0 1,1 0-1,-1 0 1,1 0-1,0 0 1,-1 0 0,1 0-1,-2 2 1,3-3 80,0 1 1,0-1-1,0 0 0,-1 0 1,1 1-1,0-1 1,0 0-1,0 1 0,0-1 1,0 0-1,0 1 1,0-1-1,0 0 0,0 1 1,0-1-1,0 0 1,0 0-1,0 1 1,0-1-1,0 0 0,0 1 1,0-1-1,0 0 1,1 1-1,-1-1 0,0 0 1,0 0-1,0 1 1,0-1-1,1 0 0,-1 0 1,0 1-97,1-1 96,-1 0 1,0 0-1,0 0 0,1 1 1,-1-1-1,0 0 1,0 0-1,1 0 0,-1 0 1,1 0-1,11 1-4473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6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12160,'0'0'4575,"-4"5"-3583,8 11 160,-4-8-128,5 7-320,4 1-32,4 4-288,1 4-160,4 4-128,9-1-96,-2 5 32,7 8-192,-1-1 32,5 0-992,-4 2-448,-7-5-1183,7-14-417,-9-10-1312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6.5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27 9216,'-27'-24'3424,"22"24"-2656,1-3 32,8 3-896,1 0 0,4 0-384,4 3-160,1 2 352,4-2-576,0 1-192,3 4-2144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6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71 9728,'1'-1'286,"-1"0"0,1 0-1,-1 1 1,1-1 0,-1 0 0,0 0 0,1 1 0,-1-1 0,0 0 0,0 0 0,1 0 0,-1 0 0,0 1 0,0-1 0,0 0-1,0 0 1,0 0 0,0 0 0,-1-1 0,0 1 2,0-1 0,0 1 0,0-1 0,0 1-1,0-1 1,-1 1 0,1 0 0,-3-2 0,-1-2 424,-28-19 1724,31 23-2258,0-1-1,-1 1 1,1 0 0,-1 0 0,1 0 0,-1 1-1,1-1 1,-1 0 0,1 1 0,-1 0 0,0-1-1,1 1 1,-4 1 0,5-1-146,0 0 1,0 1-1,-1-1 0,1 1 1,0-1-1,0 1 0,0 0 1,0-1-1,0 1 1,0 0-1,0 0 0,0 0 1,0 0-1,0 0 0,0 0 1,0 0-1,1 0 0,-1 0 1,0 0-1,1 0 1,-1 0-1,1 1 0,-1-1 1,1 2-1,-2 4-30,0 1-1,1-1 1,-1 9 0,-1 25 44,2 1 1,2-1 0,1 1-1,3-1 1,1 0-1,2 0 1,1-1-1,3 0 1,1-1-1,31 64 1,-37-90-54,0-1-1,1 1 1,0-2-1,19 22 1,-21-27-13,0-1 0,0 0 0,1 0 0,-1-1 0,1 0 0,0 0 1,0 0-1,1-1 0,-1 0 0,13 3 0,-1-3-369,-1 0 0,1-1 0,-1 0 0,37-3-1,-32-1-999,-1-1-1,0-1 1,38-12-1,-23 0-1703,-1-6-1296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7.3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27 11136,'-24'-27'8780,"32"39"-7054,42 51-1310,346 478 557,-383-523-970,68 94-280,98 102-1,5 0-3154,-105-119-2858,-52-67 999,-4-10 833</inkml:trace>
  <inkml:trace contextRef="#ctx0" brushRef="#br0" timeOffset="1">670 423 9600,'0'0'191,"1"0"0,0-1 1,0 1-1,0 0 1,0 0-1,0-1 0,0 1 1,0 0-1,0 0 0,0 0 1,-1 0-1,1 0 1,0 0-1,0 1 0,0-1 1,0 0-1,0 0 0,0 1 1,0-1-1,-1 0 1,1 1-1,0-1 0,0 1 1,0-1-1,-1 1 1,1-1-1,0 1 0,0 0 1,-1-1-1,1 1 0,-1 0 1,1-1-1,0 2 1,3 4 316,0 1 1,-1-1 0,4 12 0,1 0 276,11 19-184,-2 0 0,-1 1 0,-2 1 0,-2 0 0,8 49 0,-11-41-425,1 1 0,3-1 1,25 62-1,-29-91-114,0 0 1,0-1-1,2 0 0,20 24 1,-22-31-47,0 0 0,2 0 0,-1-1 0,1 0 1,0-1-1,1 0 0,17 8 0,-14-10-654,0-1 0,0 0 0,1-1 0,-1-1 0,31 2 0,-8 0-1219,-6-1-3177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9.0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 9088,'-7'-2'4499,"6"2"-4303,1 1-117,0-1 0,0 0 1,0 0-1,0 0 0,0 1 0,0-1 0,0 0 1,2 4 1504,-2-4-1505,0 0 0,1 0 0,-1 0 0,0 0 1,0 0-1,0 0 0,1 0 0,28 19 1676,-18-13-1515,1 1 0,-1 1 0,-1 0 0,19 19 0,-6 0-36,-1 2 1,32 52 0,27 70 44,-70-130-227,66 150 31,-3-5-325,-56-129-49,-10-19-1025,20 33 0,-28-51 1289,0 0 1,0 0-1,0 1 0,0-1 1,0 0-1,0 0 0,0 0 1,0 0-1,0 0 0,11-16-7002,-3-6 3459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9.4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9216,'5'2'4364,"-4"-2"-4240,4 10 1955,2 16-917,-6-21-678,15 62 947,-3-12-984,29 79 0,10-7-292,5-2-1,100 160 1,-102-201-168,95 156-1030,-146-231 647,-2-5 41,0-1-1,0 1 1,0-1 0,0 1 0,1-1-1,0 0 1,-1 0 0,1 0 0,0 0-1,5 3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19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0 417 9984,'7'-3'9209,"7"-8"-9344,-6 5 991,10-7-421,1 2 0,0 0 0,22-9 0,-1 1 49,93-55 565,-57 31-686,103-43 1,-53 32-154,19-7-1481,-126 56-693,-50 25-8429,16-15 6809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0.4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4 436 9472,'-4'-1'9462,"18"-1"-8151,13-7-133,-8 3-646,0 0 0,-1-1 0,32-18 0,90-68 788,18-10-565,-89 62-912,1 3 1,143-54 0,-212 91-2,1 1-343,0-1 0,0 1 0,0-1 0,-1 0 0,1 0-1,0 0 1,0 0 0,0 0 0,-1 0 0,3-3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3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221 77 7040,'0'0'1905,"-15"0"2730,15 0-4599,-1 0-1,1 0 1,-1 0 0,1 0 0,-1 0 0,1 0-1,-1 0 1,1 0 0,-1 0 0,1-1 0,0 1-1,-1 0 1,1 0 0,-1 0 0,1-1 0,-1 1 0,1 0-1,0 0 1,-1-1 0,1 1 0,-1-1 0,1 1-1,0 0 1,0-1 0,-1 1 0,1-1 0,0 1-1,-1-1 1,1 0 63,-1 1 1,1-1-1,-1 1 0,1-1 0,-1 1 1,1-1-1,-1 1 0,1 0 0,-1-1 1,0 1-1,1 0 0,-1-1 0,0 1 1,1 0-1,-1 0 0,0 0 0,1-1 0,-1 1 1,0 0-1,0 0 0,1 0 0,-1 0 1,0 0-1,-6-1 404,4-1-284,3 1-181,0 1 1,-1-1 0,1 0-1,-1 1 1,1-1 0,-1 0-1,0 1 1,1-1-1,-1 1 1,0-1 0,1 1-1,-1 0 1,0-1-1,1 1 1,-1 0 0,0-1-1,0 1 1,0 0 0,1 0-1,-3-1 1,4 1-34,-1 0 1,0 0-1,0 0 1,0 0-1,0 0 1,0 0-1,0 0 1,0 0-1,0 0 1,0 0-1,0 0 1,0 0-1,0 0 1,1 0-1,-1 0 1,0 0-1,0 0 1,0-1-1,0 1 1,0 0-1,0 0 1,0 0-1,0 0 1,0 0-1,0 0 1,0 0-1,0 0 0,0 0 1,0 0-1,0-1 1,0 1-1,0 0 1,0 0-1,0 0 1,0 0-1,0 0 1,0 0-1,0 0 1,0 0-1,0 0 1,0 0-1,0 0 1,0-1-1,0 1 1,0 0-1,-1 0 1,1 0-1,0 0 1,0 0-1,0 0 1,0 0-1,0 0 1,0 0-1,0 0 1,0 0-1,0 0 1,0 0-1,0 0 1,0 0-1,-1 0 1,1 0-1,0 0 1,0 0-1,0 0 1,-7-7 345,5 5-478,1 0 188,0 0-1,0 0 1,0 0 0,0 0-1,0 0 1,0 0-1,0 0 1,-1 1 0,1-1-1,-1 1 1,1-1 0,-3-1-1,1 1 309,3 1-344,-1 1-1,1 0 1,-1-1-1,1 1 0,-1 0 1,0-1-1,1 1 1,-1 0-1,0 0 0,1 0 1,-1 0-1,0 0 1,1-1-1,-2 2 0,-6-3 80,6 1-85,0 0 0,-1 1 0,1-1 0,0 0 0,0 1 0,0-1 0,-1 1 0,1 0 0,0 0 0,0 0 0,-1 0 0,1 0 0,0 1 0,0-1 0,-1 0 0,1 1 0,0 0 0,0 0 0,0-1 0,0 1 0,0 0 0,0 1 0,0-1 0,0 0 0,0 1 0,1-1 0,-3 3 0,0-1-20,1 1 0,-1 0-1,1 0 1,0 1-1,0-1 1,0 1 0,1 0-1,0-1 1,0 1-1,-3 9 1,1 8-23,1 0 0,1 1 0,1-1 0,0 1 0,4 22 0,-1-29-6,0 0 0,2 0 0,0 0 0,11 28 0,32 59-43,-32-72 93,-9-19-27,0 0 0,1-1 0,15 21-1,-18-27 24,0-1-1,0 0 0,0 0 1,1-1-1,0 0 0,-1 1 1,1-1-1,0-1 0,0 1 0,1-1 1,9 3-1,-5-3 72,0 0 0,0-1 0,0 0 0,0 0 0,0-1 0,0-1 0,0 0 0,0 0 0,16-5-1,8-4 344,43-18 0,-72 26-404,40-18 55,0-3 1,43-29 0,-49 26-2588,-33 21 732,-1 0 0,1-1 0,-1 1 0,6-9 0,2-4-2204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3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17 9984,'-9'-16'7365,"15"17"-5120,-2 2-1939,0 1-1,0-1 0,0 1 1,-1 0-1,1 0 1,-1 0-1,5 9 1,18 37 303,-10-16-83,2-3-180,2 0-1,27 32 1,54 53-213,15 18-50,10 40 137,-20-27-1731,-102-141 1055,14 17-1104,-16-21 1256,-1-1-1,0 0 1,1 1 0,-1-1-1,1 0 1,-1 0-1,1 0 1,0 0 0,-1 0-1,1 0 1,0-1 0,2 1-1,5-2-2217,0-9-1750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3.4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33 8960,'-8'-7'1484,"5"4"-752,-1 0 1,1 1-1,0-1 1,-4-7-1,1 6 1405,6 4-2072,0 1-1,0-1 1,0 0-1,0 1 1,0-1-1,0 0 0,0 1 1,0-1-1,0 0 1,0 1-1,0-1 1,0 0-1,0 1 0,1-1 1,-1 0-1,0 1 1,0-1-1,0 0 1,0 0-1,1 1 0,-1-1 1,0 0-1,0 1 1,1-1-1,-1 0 1,0 0-1,1 1 0,27 41 516,35 69 0,2 3-492,68 60 0,-2-1-32,3 68 134,-51-84-637,-54-107-670,38 48 1,-64-94 863,0 0 0,0 0 0,0 0-1,1 0 1,-1-1 0,1 1 0,0-1 0,0 0 0,0 0 0,6 2 0,-10-4 142,1-1 1,0 0-1,0 0 1,-1 1-1,1-1 1,0 0-1,0 0 1,-1 0-1,1 0 1,0 0-1,0 0 1,-1 0-1,1 0 1,0-1-1,0 1 1,-1 0-1,2-1 1,11-9-3362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4.0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24 8960,'-31'-3'6405,"18"18"-3616,11-10-2705,1-1 1,0 1-1,0 0 1,1-1-1,0 1 0,0 0 1,0-1-1,0 1 0,1 5 1,0 0 63,2 12-38,2 1-1,0 0 1,2-1 0,13 33 0,-16-46-99,7 21-10,2 0 0,1-1 0,2-1 0,26 37 0,-34-54-1,2 0 0,-1 0 0,1-1 0,1 0 1,14 9-1,-18-14 1,1 0 0,0-1 0,0 0 0,0 0 0,0-1 0,0 0 0,1-1 0,-1 1 0,13 0 0,-16-2 30,-1-1 0,1 0-1,0 0 1,-1 0 0,1-1 0,0 0-1,-1 1 1,1-2 0,-1 1 0,1 0-1,-1-1 1,0 0 0,6-3 0,-5 2 65,0-1-1,0 0 1,0 0 0,0-1 0,-1 1 0,0-1 0,0 0 0,6-10 0,-2 2 133,-2 0 0,0-1 0,0 0 0,-1 0-1,-1 0 1,0-1 0,2-21 0,-4 19-37,-1 1 0,0-1 0,-1 1 0,-1-1 0,0 1 0,-1-1 0,-1 1 0,-5-18 0,5 25-162,-1 0 0,0 0 1,0 0-1,-1 1 1,0 0-1,0 0 0,-1 0 1,0 0-1,0 1 0,-1 0 1,0 0-1,0 1 0,0 0 1,-1 0-1,-10-6 1,1 4-120,0 0 1,0 1 0,0 0-1,-1 2 1,0 0 0,0 1 0,0 1-1,-31-2 1,38 5-245,1 0 0,0 0 1,-1 1-1,1 1 0,-14 3 0,17-3-485,1 0 0,-1 0-1,1 1 1,0 0 0,-7 5-1,6-3-1103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4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79 35 8704,'-14'-35'11199,"9"40"-11003,1-1 0,0 1-1,0 0 1,1 0-1,0 0 1,0 0-1,0 1 1,0-1-1,1 1 1,-2 6-1,-3 10-1,-3 33 0,7-40-135,0 6-117,0 1 0,2 42 0,2-50-140,0 0-1,1 0 0,1 0 1,0 0-1,8 22 0,-9-32 180,0 0-1,1-1 1,-1 1-1,1-1 1,-1 0-1,1 0 0,0 0 1,0 0-1,0 0 1,1-1-1,-1 1 1,1-1-1,-1 0 1,1 0-1,0 0 0,0-1 1,0 1-1,5 0 1,10 3 25,0-1 0,32 3 0,-40-6 17,30 2 93,-18-1 362,-1 0 0,1 1 0,-1 1 0,42 13 0,-62-16-337,0 0 0,1 1 0,-1-1 0,0 0 0,0 1 0,0-1 0,3 3 0,-5-4-116,0 1-1,1-1 0,-1 0 1,0 1-1,1-1 0,-1 1 1,0-1-1,0 1 0,0-1 1,1 1-1,-1-1 0,0 1 0,0-1 1,0 0-1,0 1 0,0 0 1,0-1-1,0 1 0,0-1 1,0 1-1,0-1 0,0 1 1,0-1-1,0 1 0,0-1 1,0 1-1,0-1 0,-1 0 0,1 1 1,0-1-1,0 1 0,-1-1 1,1 1-1,0-1 0,0 0 1,-1 1-1,1-1 0,-1 1 1,1-1-1,0 0 0,-1 1 1,-9 6-147,-1 1 1,1-2 0,-1 1 0,-13 4 0,-51 18-2784,26-10-1083,42-16 2814,-12 3-5417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5.4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5 225 8960,'-1'1'240,"1"0"1,-1 0 0,1 0-1,-1 0 1,1 1 0,-1-1-1,1 0 1,0 0 0,0 0-1,0 1 1,0-1 0,0 0-1,0 0 1,0 1 0,0-1-1,0 0 1,1 0-1,-1 1 1,1 1 0,0-1-23,0 1 0,1-1 1,-1 0-1,1 1 0,-1-1 1,1 0-1,0 0 0,0 0 1,2 2-1,-1-2-79,-1 0 1,1 0-1,0 0 0,0 0 1,0 0-1,0-1 1,0 1-1,0-1 0,1 0 1,-1 0-1,0 0 1,1 0-1,-1-1 0,0 1 1,6-1-1,-3-1 38,0-1 0,0 0 0,0-1 0,0 1-1,0-1 1,-1 0 0,1 0 0,-1-1 0,0 1 0,0-1 0,0-1 0,-1 1-1,1-1 1,3-5 0,1-1-13,0-1 0,-1 0 0,0 0 0,-1-1 0,6-14 0,-11 22-118,-1 0 0,1 0 0,-1-1 0,0 1 0,0 0 0,0 0 0,-1-1 0,0 1 0,0 0 0,0-1 0,-1 1 0,1 0 0,-1 0-1,-1-1 1,-2-7 0,2 9-30,0 0 0,0 0 0,0 1-1,0-1 1,-1 1 0,1-1 0,-1 1 0,0 0-1,0 0 1,0 0 0,-1 0 0,1 0-1,-1 1 1,1 0 0,-1-1 0,0 2 0,0-1-1,0 0 1,-8-2 0,9 4-22,0-1 1,0 0-1,0 1 1,0 0-1,0 0 1,0 0-1,0 0 1,0 0-1,0 0 1,0 1-1,-1 0 0,1-1 1,0 1-1,1 0 1,-1 1-1,0-1 1,0 0-1,-4 3 1,4-1-19,0 0 1,0 0 0,0 0 0,0 0 0,1 0-1,-1 0 1,1 1 0,0-1 0,0 1 0,0 0-1,0-1 1,1 1 0,0 0 0,-2 5 0,0 9-59,0 0 0,1 0 0,1 0 0,0 0 0,3 26 0,3-8-38,14 64 1,-16-88 95,1 0 0,0 0 0,0-1 0,1 0 0,1 0 0,0 0 0,0 0-1,15 18 1,-15-24 11,-1 1 0,1-1 1,0 0-1,1 0 0,-1-1 0,1 0 0,0 0 0,0 0 0,0-1 0,0 0 0,1 0 0,-1-1 0,1 0 0,15 2 0,-3-2-60,1-1 0,-1-1 0,1 0 0,-1-2 0,1 0 0,-1-1 0,0-1-1,0-1 1,20-8 0,-21 5-880,-1 0 1,0-1-1,-1-1 0,0 0 0,27-23 1,0-6-3448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5.9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50 8832,'-2'-3'630,"0"-1"-1,0 1 1,-1 0 0,1 0 0,-1 1 0,0-1 0,0 0-1,-4-2 1,-11-9 3189,14 8-2686,9 14-564,31 61-383,4-2-1,2-1 1,3-2 0,3-2 0,71 71-1,-78-89-333,-19-20-747,0-1 0,2-1 0,30 23 0,-40-38-1360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6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0 275 10112,'11'1'8179,"2"-11"-5905,-3 1-1801,1 0-1,0 2 1,0-1 0,15-7 0,53-20-349,-58 26 12,95-41-114,35-14-1111,-49 22-3972,-94 39 4163,0-1-1070,1 1 1,13-3 0,3 5-1862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6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64 150 8192,'-1'-2'446,"1"0"0,-1 0 1,0 1-1,0-1 0,0 0 0,1 0 1,-2 1-1,1-1 0,0 1 1,0-1-1,0 1 0,-1-1 0,1 1 1,-1 0-1,-2-2 0,4 2-326,-1 1 0,0 0 0,0-1-1,0 1 1,0 0 0,0 0 0,0 0 0,0 0-1,0 0 1,0 0 0,0 0 0,0 0 0,0 0-1,0 0 1,0 1 0,0-1 0,1 0-1,-1 0 1,0 1 0,0-1 0,0 1 0,0-1-1,0 1 1,1-1 0,-1 1 0,0 0-1,1-1 1,-1 1 0,0 0 0,1-1 0,-1 1-1,1 0 1,-1 0 0,0 1 0,-1 2-15,0-1 0,1 0 0,-1 1 0,1-1 0,0 1 0,0-1-1,0 1 1,-1 6 0,1 32 117,1-42-220,0 22-7,1-1 1,1 0-1,1 0 1,6 22-1,-7-34 11,1-1-1,0 0 1,0 0-1,0 0 0,1-1 1,0 1-1,1-1 1,0 0-1,0 0 0,0 0 1,1-1-1,12 12 1,-7-11 29,-1-1 1,1-1 0,0 1 0,0-2-1,0 1 1,1-2 0,-1 1-1,1-2 1,0 1 0,0-2 0,0 0-1,0 0 1,23-2 0,-24 0 133,0 0 0,1-1 0,-1 0 0,0-1 0,0 0 0,0 0 0,-1-1-1,1-1 1,-1 0 0,0 0 0,0-1 0,-1-1 0,1 1 0,15-16 0,-18 13-29,1-1 0,-2 0 0,0 1 1,0-2-1,0 1 0,-1-1 0,-1 0 0,6-19 0,-5 10 48,-1-1 1,-1 1-1,-1-1 0,0-22 1,-2 37-169,0-1 1,0 1-1,-1 0 1,1-1-1,-2 1 1,1 0-1,-1 0 1,0 0-1,0 0 1,0 0-1,-1 0 1,0 0-1,0 1 1,-1-1-1,1 1 1,-1 0-1,0 0 1,-1 1-1,1-1 0,-1 1 1,0 0-1,0 0 1,0 0-1,-9-4 1,-2 0-152,0 1 0,0 1 0,-1 0 0,0 1 1,0 1-1,0 0 0,0 1 0,-1 1 0,1 1 0,-1 0 0,1 2 0,-20 2 1,30-2-176,-1 1 0,0 0 1,1 0-1,0 1 1,-1 0-1,1 0 1,0 1-1,1-1 1,-1 2-1,1-1 0,-1 1 1,1 0-1,1 0 1,-1 1-1,1-1 1,-8 11-1,5 1-1353,8-17 1562,0 0 0,-1 1 0,1-1-1,0 0 1,0 1 0,0-1-1,-1 0 1,1 0 0,0 1-1,0-1 1,0 0 0,0 1-1,0-1 1,0 1 0,0-1 0,0 0-1,0 1 1,0-1 0,0 0-1,0 1 1,0-1 0,0 0-1,0 1 1,0-1 0,0 0 0,0 1-1,1-1 1,-1 0 0,0 1-1,0-1 1,0 0 0,1 1-1,-1-1 1,0 0 0,0 0 0,0 1-1,1-1 1,-1 0 0,0 0-1,1 0 1,-1 1 0,0-1-1,1 0 1,-1 0 0,0 0-1,1 0 1,-1 0 0,1 1 0,11-3-3823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7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4 9088,'-18'-3'11098,"37"41"-9943,25 74-1,-13-30-658,-24-66-403,6 18-19,1-2 0,27 44 0,-37-71-61,-1 1 0,1-1 0,0-1-1,0 1 1,1-1 0,0 1 0,-1-1 0,9 4 0,-11-6-8,1-1 1,0 1-1,0-1 0,0 0 1,0 0-1,0-1 1,0 1-1,0 0 0,0-1 1,0 0-1,0 0 1,1 0-1,-1 0 1,0 0-1,0-1 0,0 1 1,0-1-1,4-1 1,5-2-338,-1-1 1,1-1 0,-1 0 0,17-11 0,-18 9-1435,-1 1-1,14-15 1,-13 10-975,-3-3-1424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27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0 9472,'-12'4'13222,"17"6"-14333,261 395 3965,-223-347-2725,-3 1 1,61 122 0,-66-104-386,36 79-223,-21-53-4535,-50-102 4784,1 0 0,-1 0 0,0 0 0,1 0 0,-1-1 0,1 1-1,-1 0 1,1 0 0,0-1 0,-1 1 0,1 0 0,0-1 0,0 1 0,0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1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12 9216,'-9'-11'12984,"18"14"-12203,4 2-473,0-1 0,0 0 0,0-1 0,1-1 0,-1 0 0,20 0 0,-5 0-128,588 33 1673,-505-30-1658,249 0 498,-75-2-427,-106 1-108,545 19 260,-79-3-279,106-2 202,-370-8-277,510 16 417,-93-1-626,119-17 353,-845-8-266,783-14 79,-620 9 118,-54-1-157,168 0 29,2 26-602,-317-14 102,-20-4-798,28 3 0,-38-5 327,1-1-1,0 1 1,0-1-1,-1 1 1,8-3-1,-10 2 415,-1 1 1,0-1-1,1 1 0,-1-1 0,0 0 0,14-31-10637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4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10368,'-9'0'8431,"23"5"-5300,9-1-2957,1-2 0,0 0-1,0-2 1,44-4 0,16 0-1432,11 7-5697,-82-3 2705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1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14080,'4'9'4617,"-1"6"-2108,4 8-750,-3-16-1500,0 0 0,0 0 0,1-1 0,0 1 0,0-1 0,8 7 0,40 31 330,-33-29-378,134 99 504,-51-39-155,-29-24-167,13 10-79,-70-48-207,-1 0 1,28 32-1,-37-36-50,-1 0 1,0 0-1,0 0 0,-1 1 1,0 0-1,-1 0 0,0 0 1,3 13-1,-4-8 30,0 1-1,-1 0 0,0 0 1,-1-1-1,-2 20 0,-1-10 16,-2 0-1,0 0 0,-2 0 1,-1-1-1,0 0 0,-22 46 1,21-55-284,-1-1 0,0 0 0,-1 0 0,0-1 0,-1 0 0,0 0 0,-1-1-1,-1-1 1,0 0 0,0-1 0,-1 0 0,0-1 0,-1-1 0,-27 12 0,-60 18-5424,32-18-2889,33-13 3093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2.4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350 29 9728,'4'-4'1075,"-2"2"-456,0 1 1,0-1 0,0 0-1,0 1 1,0-1 0,1 1 0,-1-1-1,1 1 1,-1 0 0,0 0 0,6-1-1,1-1 965,7-1 1590,-21 9-1420,-36 18-526,29-17-1145,-1 1 0,-22 17 1,23-13-92,0 1 0,0 0 0,-14 20 1,-25 44-73,25-34 84,-78 135 71,94-159-96,1 1 1,1 0 0,0 1 0,2-1-1,0 1 1,1 1 0,-3 27 0,7-38 17,1-1 1,-1 1 0,1-1 0,1 0 0,0 1 0,0-1 0,1 1-1,0-1 1,1 0 0,0 0 0,0 0 0,1 0 0,0-1 0,1 0-1,0 1 1,0-2 0,0 1 0,9 8 0,-9-11 12,1 1-1,1-2 1,-1 1 0,1 0 0,-1-1 0,1-1-1,14 6 1,2-1 14,29 6-1,-28-8-25,144 39-1439,-63-16-2964,-46-13-1402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3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 63 11392,'-2'-30'4925,"0"11"-1946,2 6 1911,6 25-3683,1 0-995,-5-1-81,0 0 1,0 0-1,-1 0 1,-1 1-1,0-1 1,-2 14-1,1 2 10,-40 506 695,3-84-686,34-168-1864,4-219-1190,-3-29-2723,6-21 444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3.5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0 12416,'-4'1'10641,"0"13"-8584,-6 36-1236,-1-7-686,3 0 0,-7 86 1,14-117-69,1 1 0,0-1 1,1 1-1,0 0 0,1-1 1,0 0-1,8 24 0,-8-32-25,0-1-1,0 1 1,1-1-1,-1 0 1,0 0-1,1 0 1,0 0-1,0 0 1,0-1-1,0 1 1,0-1-1,1 0 1,-1 0 0,1 0-1,6 2 1,4 1 42,0 0 0,27 4 0,-6-4-374,67 2 0,-10-7-4671,-26-1-4052,-43 1 4315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3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1 13696,'0'0'5379,"-3"4"-4348,-5 18 626,2 0-1,1 1 1,-4 28 0,-1 71-1300,6-68-35,-9 273-1041,13-287 84,0 57-2424,0-32-3189,0-49 1305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5.4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446 0 7552,'-12'13'9023,"-15"19"-6546,-8 10-2372,-1-1-8,2 2 1,2 1 0,-30 55-1,19-30-226,6-11-339,-26 42-1295,18-36-2912,35-50 1112,1-2 86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5.9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44 10624,'7'-4'9158,"8"3"-8723,-5 1 158,77-16 345,-54 8-311,69-6 0,-91 14-577,0 0 0,0 0 0,-1 1 0,1 1 0,0 0 0,-1 0 0,1 1 0,18 7 0,-22-6-26,-1-1-1,1 1 1,-1 0-1,1 1 0,-1 0 1,-1 0-1,1 0 1,-1 1-1,0 0 1,0 0-1,0 0 1,-1 0-1,4 8 1,-5-9-24,-1 1 0,1 0 0,-1 0 0,0 0 1,-1 0-1,1 0 0,-1 0 0,0 0 1,-1 0-1,1 1 0,-1-1 0,-1 0 0,1 1 1,-1-1-1,-2 8 0,0-5-568,0 0-1,0-1 1,-1 1 0,0-1-1,0 0 1,-1 0 0,0-1-1,0 1 1,-12 10 0,5-5-2237,6-1-1707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7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28 123 9216,'-7'-7'1285,"5"4"-453,-1-1 0,0 1 0,0 0 0,-6-4 1227,14-2 948,6-1-2471,1 2 0,0-1-1,1 2 1,-1 0 0,1 0-1,1 1 1,16-5 0,-13 6-233,1 0 1,1 1-1,-1 1 1,0 0-1,24 1 1,-38 2-245,1 0 1,0 1 0,-1-1-1,1 1 1,0 0-1,-1 0 1,1 0-1,-1 1 1,0-1-1,7 4 1,-9-3-13,0-1-1,0 1 1,0 0 0,0-1-1,0 1 1,0 0 0,-1 0 0,1 0-1,-1 0 1,1 1 0,-1-1-1,0 0 1,0 1 0,0-1 0,0 1-1,0-1 1,0 1 0,-1-1-1,1 6 1,0 9 38,-2 0 1,0 0-1,0 0 0,-2 0 0,-5 21 0,-5 32-420,13-60 175,-1-1 0,2 1 0,-1 0-1,1-1 1,1 1 0,-1-1 0,5 12 0,26 61-220,-21-57 409,-8-20 109,-1 1 0,0 0-1,0 1 1,-1-1 0,1 0 0,-1 0-1,0 1 1,-1-1 0,0 1-1,0-1 1,0 0 0,-1 1 0,-2 9-1,2-11-133,-1 0-1,0-1 1,0 1-1,-1-1 1,1 0-1,-1 0 1,0 0-1,0 0 1,0 0-1,0-1 1,-1 1-1,1-1 1,-1 0-1,0 0 1,0 0-1,0 0 1,-1-1-1,-5 3 1,-11 3-982,-41 11-1,15-5-3869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7.5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15 11904,'-4'-15'9855,"-1"23"-10175,1-5-800,-1 6-416,5-2-927,0 1-385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8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298 152 8960,'3'-6'871,"0"1"0,-1-1 0,0 1 1,0-1-1,2-10 0,-3 13-566,-1 0 1,1 0-1,-1 0 1,0 0-1,0 0 0,-1 0 1,1 0-1,0 0 0,-1 0 1,0 0-1,0 1 0,0-1 1,0 0-1,-2-4 0,0 3 13,1 0-1,-1 1 0,0-1 0,0 1 1,-1-1-1,1 1 0,-1 0 1,1 1-1,-1-1 0,0 0 0,0 1 1,-9-4-1,3 3-34,0-1 1,-1 2-1,1 0 0,-17-2 1,21 4-281,1-1 0,0 1 0,0 1 0,0-1 0,0 1 0,0 0 0,0 0 1,0 0-1,0 1 0,0 0 0,0 0 0,1 0 0,-1 0 0,1 1 0,-1 0 1,1 0-1,0 0 0,0 0 0,1 1 0,-5 5 0,-3 3-17,1 2 0,1 0 0,0 0-1,-12 27 1,17-32-13,0 0-1,1 1 1,0-1-1,0 1 1,1 0-1,0-1 1,1 1-1,0 0 1,1 10-1,0-15 30,0 0 0,1 0 0,0 0 0,0 0 0,0 0 0,0 0 0,1-1 0,0 1 0,0 0 0,0-1 0,1 0 0,-1 1 0,1-1 0,0 0 0,0 0 1,1-1-1,-1 1 0,1-1 0,6 6 0,-5-6 18,0 0 0,1 1 1,-1-1-1,1-1 0,0 1 1,0-1-1,0 0 0,0-1 1,0 0-1,1 0 0,-1 0 1,0 0-1,10-1 0,-11-1 33,0 1 0,1-1 0,-1 0 0,0-1 0,0 1 0,0-1 0,0 0 0,0 0-1,-1-1 1,1 0 0,-1 1 0,1-2 0,-1 1 0,0 0 0,0-1 0,6-6 0,21-31 347,27-47 0,-50 78-200,-7 10-199,-1 0 1,0 0-1,0 0 1,0 0-1,0 0 1,0 0-1,0 0 1,0 0-1,0 0 1,1 0-1,-1 0 0,0 0 1,0 0-1,0 0 1,0 0-1,0 0 1,0 0-1,0 0 1,1 0-1,-1 0 1,0 0-1,0 0 0,0 0 1,0 0-1,0 0 1,0 0-1,0 0 1,1 0-1,-1 0 1,0 0-1,0 1 1,0-1-1,0 0 1,0 0-1,0 0 0,0 0 1,0 0-1,0 0 1,0 0-1,0 0 1,0 0-1,0 1 1,0-1-1,1 0 1,-1 0-1,0 0 0,1 22-59,-2-13 34,-8 126-104,9-67-281,0 61-1692,1-103 1441,2 0 0,10 46 0,-13-70 608,7 16-2967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4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9856,'-9'15'9786,"14"-15"-8277,58-2-199,29 1-801,16 12-295,-94-9-109,0 1 1,0 1 0,-1 0-1,1 1 1,18 10 0,-28-14-49,-1 1 1,1 1-1,-1-1 1,0 0-1,0 1 1,0 0-1,0-1 1,0 1-1,-1 0 1,1 1-1,-1-1 1,0 0-1,0 1 1,0-1-1,0 1 1,-1 0-1,0-1 1,1 1-1,-1 0 1,0 0-1,-1 0 1,1 0-1,-1 0 1,0 0-1,0 0 1,0 0-1,0 0 1,-1 0-1,0 0 1,1 0-1,-4 6 1,-1 6 0,-2 0 1,0-1-1,-1 0 1,-17 25-1,14-24-1583,1 1 0,-14 32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8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210 0 9088,'-12'0'4460,"-24"4"0,27-2-3524,0 0 1,0 1 0,-10 4-1,13-5-840,1 0 0,0 1 0,0 0 0,0 0 0,0 1 0,0-1 0,1 1 0,-1 0 0,1 0 0,0 1 0,0-1 0,1 1 0,-1 0 0,-2 5 0,-2 7-86,1 1 0,0-1 0,1 1 0,1 0 1,1 0-1,1 1 0,0-1 0,1 1 0,1 29 0,2-45 8,-1 1 0,0-1 0,1 1 0,-1-1 0,1 0 0,0 0-1,0 1 1,0-1 0,1 0 0,-1 0 0,1 0 0,0 0 0,0 0 0,0-1 0,0 1-1,0 0 1,1-1 0,-1 0 0,1 1 0,-1-1 0,5 2 0,-5-3 22,0 1-1,1-1 1,-1 0 0,1 0-1,0 0 1,-1 0 0,1-1 0,0 1-1,0-1 1,-1 1 0,1-1 0,0 0-1,0 0 1,-1 0 0,1-1 0,0 1-1,0-1 1,-1 1 0,1-1 0,0 0-1,-1 0 1,1 0 0,-1-1 0,1 1-1,-1 0 1,4-4 0,1-1-16,0 0 0,-1 0 1,0-1-1,0 0 0,-1 0 0,9-16 0,22-52 69,-13 22 189,-20 46-225,8-13 208,-8 15-190,-2 10-125,-3 5 12,-11 79-111,-2 120 0,15-183-31,3 82-1591,-2-88 230,2 0-1,0 0 0,8 26 0,-11-45 1443,0 0-172,0 0-1,1 0 0,-1 0 1,0 1-1,1-1 0,-1 0 1,1 0-1,-1 0 1,1 0-1,-1 0 0,1 0 1,0 0-1,0 0 0,-1 0 1,1 0-1,0 0 0,0 0 1,0 0-1,0-1 1,0 1-1,0 0 0,0-1 1,2 1-1,6 4-3557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3:59.1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29 12672,'-1'-2'449,"1"0"0,-1 1 0,0-1 0,1 1 0,-1-1-1,0 0 1,0 1 0,0 0 0,0-1 0,0 1 0,0 0 0,0-1 0,-1 1 0,1 0 0,0 0 0,-1 0 0,1 0 0,-1 0 0,-1 0 0,2 0-389,-1 1 0,1 0 0,-1-1 0,1 1-1,0 0 1,-1 0 0,1 0 0,-1 0 0,1 0 0,-1 1-1,1-1 1,-1 0 0,1 1 0,0-1 0,-1 1 0,1-1-1,0 1 1,-1 0 0,1-1 0,0 1 0,0 0 0,0 0-1,-2 2 1,-1 1-49,0 0 1,1 0-1,-1 1 0,1-1 0,0 1 0,-3 9 0,-12 30-25,13-31-6,1-1 1,1 1-1,-1 0 0,2 1 0,0-1 0,0 0 0,2 1 0,-1-1 0,2 1 1,3 21-1,-4-32 57,1 0 1,0 0-1,0-1 0,0 1 1,0 0-1,1-1 1,-1 1-1,1-1 1,-1 1-1,1-1 1,3 4-1,-4-6 4,0 1 0,0 0 0,0 0-1,0-1 1,-1 1 0,1-1 0,0 1 0,0-1 0,1 1-1,-1-1 1,0 1 0,0-1 0,0 0 0,0 0 0,0 0 0,0 0-1,0 1 1,0-1 0,1 0 0,-1-1 0,0 1 0,0 0-1,0 0 1,0 0 0,0-1 0,0 1 0,0-1 0,0 1 0,0-1-1,0 1 1,0-1 0,2 0 0,1-3 77,0 0 1,0 0-1,0-1 1,-1 1-1,1-1 0,-1 0 1,0 0-1,3-8 1,19-48 505,-20 48-490,27-74 1055,-29 82-1044,-1 6-70,0 13-66,0 21-73,-20 380-570,15-335-1500,-2 21-6537,4-85 3690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00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9856,'-1'5'7740,"1"-5"-7624,10 7 3665,23 2-1594,58 7 0,-70-13-1932,51 9 544,59 6 178,95-9-167,-64-9-463,513 5 629,-6 2-608,-51-13-91,-461 5-319,301 40-1,-329-13-554,-115-23 452,0 2 0,0 0 0,-1 1 1,0 0-1,0 1 0,19 13 0,-27-16-200,1 1 0,-1-1-1,-1 1 1,8 8-1,-11-12 7,0 0 0,-1 1 0,1-1-1,0 0 1,0 1 0,0-1-1,-1 1 1,1-1 0,-1 1 0,1-1-1,-1 1 1,0-1 0,0 1 0,1-1-1,-1 1 1,0 0 0,0-1-1,-1 1 1,1-1 0,0 1 0,0-1-1,-2 4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00.4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13440,'8'7'7036,"-8"-6"-6716,14 18 872,-10-15 35,-1-1-1074,1 0-1,-1 0 0,1 0 1,0 0-1,0-1 0,0 0 1,0 0-1,1 0 0,-1 0 1,1-1-1,6 2 1,-1 0 24,118 33 472,13 3-45,-97-23-324,0 2 0,45 25 0,-71-32-223,0 0-1,0 1 1,-1 1 0,-1 1 0,0 0-1,28 33 1,-40-41-22,0 0 0,0 1 0,0 0 0,-1 0-1,0 0 1,-1 0 0,1 0 0,-1 1 0,-1-1 0,1 1 0,-1-1-1,0 1 1,-1 0 0,0-1 0,0 1 0,-1 0 0,0-1 0,0 1-1,-1 0 1,0-1 0,0 0 0,-1 1 0,0-1 0,0 0 0,0-1-1,-1 1 1,-7 10 0,-5 1 4,0 0 1,-1-2-1,-32 25 0,-66 40-161,21-17-1726,90-61 1505,1-2-33,1 1 1,0-1-1,0 1 0,0-1 1,0 1-1,0 0 1,0 0-1,0 0 0,1 0 1,-1 0-1,1 0 1,-1 0-1,1 0 0,0 1 1,0-1-1,0 0 1,-1 4-1,4 14-5826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01.9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12672,'6'-1'12401,"24"2"-10829,-10-1-602,37 4-306,105 22 0,-147-24-611,45 11 99,0 2-1,83 33 0,-115-38-347,19 8-2013,-20 0-7727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07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 9216,'0'0'10799,"-12"554"-7945,9-509-2862,-21 272-240,9-227-4403,11-78 2198,-4 0-1984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08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34 8576,'-11'0'7244,"10"1"-7017,2-1-102,-1 1 0,1-1 0,-1 1 0,1-1 0,-1 1-1,1-1 1,-1 1 0,1-1 0,0 1 0,-1-1 0,1 0 0,0 1 0,-1-1 0,1 0 0,0 1 0,0-1 0,-1 0 0,2 0 0,46 12 1898,83 8 0,48-6-1162,-142-12-643,437 14 1841,357-40-913,-177-30-719,-387 29-1254,-259 25 744,3-2-225,0 1 1,0 1-1,0 0 1,0 1-1,-1-1 0,1 2 1,13 3-1,-22-5 79,0 1 0,0-1 0,-1 1 0,1-1 0,0 1 0,-1 0 0,1 0 0,-1-1 0,1 1 0,-1 0 0,1 0 0,-1 1 0,1-1 0,-1 0 0,0 0 0,0 1 0,0-1 0,0 1 0,0-1 0,0 1 0,0-1 0,0 1 0,-1 0 0,1-1 0,-1 1 0,1 0 0,-1-1 0,1 1 0,-1 0 0,0 0 1,0 3-2,0 10-4665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09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8704,'0'-12'15547,"16"4"-16535,-4 4 1103,0 0 0,1 1 0,-1 1 0,23-3 0,53 3 340,-84 2-434,12-1 81,0 2 1,0 0-1,0 0 1,0 2-1,0 0 0,0 1 1,-1 0-1,1 2 1,18 8-1,-29-11-37,-1 0 1,0 0-1,0 0 0,0 1 1,0-1-1,0 1 0,-1 0 1,0 0-1,0 0 0,0 0 1,0 1-1,0-1 1,-1 1-1,0 0 0,0 0 1,0-1-1,-1 1 0,0 1 1,1 4-1,-1-3-19,0 0-1,-1 0 1,0 1 0,0-1-1,-1 0 1,1 0 0,-2 0-1,1 0 1,-1 0 0,0-1-1,0 1 1,-1 0 0,-4 8 0,-4 0-45,0 1 1,-2-2-1,1 1 1,-2-2-1,1 0 1,-28 20-1,36-29 29,0 0-181,-1 0 1,2 0-1,-1 0 0,1 1 1,-5 5-1,8-9 111,0 1 1,0-1-1,0 0 0,1 0 0,-1 1 0,1-1 0,-1 0 0,1 1 1,0-1-1,-1 0 0,1 1 0,0-1 0,0 1 0,0-1 1,0 0-1,0 1 0,0-1 0,0 1 0,1-1 0,-1 0 0,0 1 1,1-1-1,-1 0 0,1 1 0,-1-1 0,1 0 0,0 0 1,0 1-1,0 0 0,5 4 7,0 0 0,0 0-1,1-1 1,0 1 0,0-1 0,0-1 0,8 5 0,-2-2 61,19 15 1,-23-15 27,1 1-1,-1 1 1,0 0-1,-1 0 1,0 1 0,0 0-1,-1 0 1,-1 1-1,0-1 1,0 2 0,-1-1-1,0 1 1,4 17 0,-8-26-19,0 0 0,-1 0 1,0 0-1,0 0 0,0 0 0,0 1 1,0-1-1,-1 0 0,1 0 1,-1 0-1,0 0 0,0 0 1,0-1-1,-2 5 0,0-2-15,1 0-1,-2-1 0,1 1 0,-1-1 0,1 0 0,-1 0 0,-7 5 1,-3 1-73,-1 0 0,-1 0 0,0-2 0,-18 8 0,11-7-523,-1-2 1,0 0-1,0-1 0,-39 4 0,35-6-738,-14 1-1691,15-6-3178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09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13696,'-10'2'8945,"4"5"-8900,4-4-1350,2-2 1189,-5 5-2476,5-5 2074,-1 0-1,0 1 1,1-1 0,-1 0 0,1 1-1,-1 2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0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 11 10752,'-12'-11'7910,"10"12"-7684,-24 0 3353,12 1-2895,-30-3 1034,-51 2-1569,88 0-191,0 0 1,0 1 0,-7 3-1,7-3 36,1 0 0,-1 0 0,0-1 0,0 0-1,-11 1 1,17-2-10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5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6 106 9600,'-1'-3'680,"0"0"-1,0 0 1,0-1 0,1 1 0,-1 0 0,1-1-1,0 1 1,0 0 0,0-1 0,0 1 0,1 0 0,-1-1-1,1 1 1,0 0 0,2-7 0,-1 7-590,-1 0 1,1 0-1,0 0 0,0 0 0,0 1 1,0-1-1,0 1 0,1-1 1,-1 1-1,1 0 0,-1 0 1,1 0-1,0 0 0,0 0 1,0 1-1,0-1 0,0 1 0,0 0 1,1 0-1,-1 0 0,0 0 1,1 0-1,-1 1 0,0 0 1,1 0-1,-1 0 0,1 0 1,-1 0-1,0 0 0,1 1 0,-1 0 1,0 0-1,1 0 0,-1 0 1,0 0-1,0 0 0,6 4 1,-5-1 8,1 0 0,-1-1 0,0 1 0,1 1 0,-2-1 1,1 0-1,-1 1 0,1 0 0,-1 0 0,-1 0 0,1 0 0,3 11 1,0 2 96,-1 1 0,4 28 0,-5-17-123,-1-1 1,-1 1-1,-2 0 0,-1-1 1,-1 1-1,-1 0 0,-12 42 1,12-61-53,-1 5 10,-3 23 1,6-35-40,1 0 0,-1 0 1,1 1-1,0-1 0,1 0 0,-1 0 0,1 0 0,0 0 0,0 0 0,0 0 0,2 4 0,-2-7 3,0 0-1,0 1 1,0-1 0,0 0 0,0 0 0,0 0-1,0 0 1,0 0 0,0 0 0,1 0 0,-1-1-1,0 1 1,1 0 0,-1-1 0,0 1-1,1-1 1,-1 1 0,1-1 0,-1 0 0,3 1-1,33-1-8,-24 0 15,35-2-1328,62-12 0,-53 6-3160,-28 4 941,5-4-1350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2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61 6656,'0'-5'10506,"-15"-3"-7221,9 0-2652,5 6-612,-1 0 0,1 1 0,0-1 1,-1 1-1,1-1 0,-1 1 0,1-1 0,-1 1 0,1 0 0,-1 0 0,0 0 0,0 0 0,-3-1 0,-21-7-129,23 7 110,-1 0 1,1 1-1,-1 0 0,0 0 1,1 0-1,-1 0 0,0 1 1,0-1-1,0 1 1,0 0-1,-4 0 0,-8 4 7,-1 0 0,1 1 0,1 0 0,-1 2 0,-15 8 0,20-9-25,0 1 0,1 1 0,0 0 0,1 0 0,-1 1 0,2 0 0,-1 0 0,1 1 0,1 1 0,0-1 0,0 1 0,1 0 0,0 0 0,1 1 0,-5 15 0,9-24 23,0 0 0,0 0 0,1 0 0,-1 0 0,0 0 0,1 0 0,0 0-1,0 0 1,0 0 0,0 0 0,0 0 0,1 0 0,-1 1 0,1-1 0,0 0 0,0-1 0,0 1 0,0 0 0,1 0 0,-1 0 0,1-1 0,0 1 0,0-1 0,-1 1 0,4 2 0,2 0 116,0 0-1,1 0 1,0 0-1,0-1 1,0 0-1,0-1 1,0 0-1,1 0 1,0-1-1,-1 0 1,1 0-1,0-1 1,14 0-1,-15-1-61,0 0 0,-1 0-1,1-1 1,0 0 0,0-1-1,-1 0 1,1 0 0,-1 0-1,1-1 1,-1 0 0,0 0-1,0-1 1,0 0 0,-1 0-1,1-1 1,6-6 0,-1-2 28,-1 0 1,-1-1 0,17-27-1,20-50 223,-19 36 164,-23 43-270,-4 9-161,0 1 1,0-1-1,0 1 0,0 0 0,1-1 1,1-2-1,-3 14-8,-14 63 41,3 2 1,-2 94-1,13 221 119,2-315-22,0-39-1516,-1 0-4202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3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281 137 9984,'4'-17'2954,"-2"14"-2460,-1-1 0,0 1 0,0 0-1,0-1 1,-1 0 0,0 1 0,1-1-1,-1 1 1,0-1 0,0 1 0,-1-5-1,0 4-317,0 1 0,0-1 0,0 1 0,0 0-1,0-1 1,-1 1 0,1 0 0,-1 0-1,0 0 1,0 0 0,0 0 0,0 0 0,-1 0-1,1 1 1,-1-1 0,0 1 0,1 0-1,-1 0 1,0 0 0,0 0 0,-1 0 0,1 1-1,0 0 1,-4-2 0,2 1-149,-1 1 0,1 0 1,0 0-1,-1 0 0,1 1 0,-1 0 1,1 0-1,-1 0 0,1 1 0,0-1 1,-1 1-1,1 0 0,0 1 0,0 0 1,-1-1-1,1 2 0,0-1 0,1 0 0,-1 1 1,0 0-1,1 0 0,0 1 0,0-1 1,0 1-1,0 0 0,0 0 0,-5 8 1,-3 4-49,1 1 0,1 1 0,1 0 0,0 0 0,1 1 1,1-1-1,1 2 0,0-1 0,2 1 0,-3 24 0,7-37 12,0-1 0,0 0 0,0 0-1,1 0 1,0 0 0,0 0 0,1 0 0,0 0-1,0 0 1,0 0 0,0-1 0,6 10 0,-5-12 37,-1 0 1,0-1-1,0 1 1,1 0 0,-1-1-1,1 1 1,0-1 0,0 0-1,0 0 1,0 0-1,0 0 1,0-1 0,1 1-1,-1-1 1,1 0 0,-1 1-1,1-2 1,-1 1-1,1 0 1,-1-1 0,1 0-1,7 0 1,-7 0 52,1-1 1,-1 0 0,1 1-1,-1-2 1,1 1-1,-1 0 1,0-1-1,0 0 1,0 0-1,0 0 1,0-1 0,0 1-1,6-7 1,-1 0 130,0-1 1,0 0-1,9-15 0,4-5 133,-9 10-80,-11 17-193,0-1 0,1 1 0,-1-1-1,1 1 1,-1 0 0,1 0 0,0 0 0,7-5 0,-10 8-63,1 0 0,-1 0-1,0 0 1,1 0 0,-1 0 0,1 0 0,-1 0 0,0 0 0,1 0 0,-1 0 0,0 0-1,1 1 1,-1-1 0,0 0 0,1 0 0,-1 0 0,0 1 0,1-1 0,-1 0 0,0 0-1,0 1 1,1-1 0,-1 0 0,0 0 0,0 1 0,1-1 0,-1 0 0,0 1 0,0-1-1,0 0 1,0 1 0,0-1 0,0 0 0,1 1 0,-1-1 0,0 1 0,0-1 0,0 0-1,0 1 1,0-1 0,0 1 0,0 15 7,0 1 0,-1-1 0,-1 1 0,-7 30 0,7-32-16,-28 120-338,13-65-658,-10 99 0,20-61-2246,10-38-2082,1-54 2562,0-3-1531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3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179 133 11392,'3'-18'2403,"0"7"-966,-2 0-1,1-1 1,-1 1 0,-1 0 0,-1-18-1,0 28-1346,1-1 0,-1 1 0,1-1 0,-1 1 0,1-1 0,-1 1 0,0-1 0,0 1 0,0 0 0,0-1 0,0 1 0,0 0 0,0 0 0,0 0 0,0 0 0,-1 0 0,1 0 0,0 0 0,-1 0 0,1 0 0,-1 1 0,1-1 0,-1 1 0,1-1 0,-1 1 0,1-1 0,-1 1 0,1 0 0,-1 0 0,-2 0 0,0 0-55,1 0 1,-1 0-1,1 1 1,0 0-1,-1-1 0,1 1 1,0 0-1,0 1 1,0-1-1,0 0 0,0 1 1,0 0-1,-5 4 1,1 1-33,0 1 0,0 0 0,1 1 0,1-1 0,-1 1 0,1 1 0,-6 16 0,-2 2-17,6-15-17,2 0-1,0 0 0,-7 26 1,11-34 21,0 0 1,0 0 0,1 0-1,-1 0 1,1 0 0,0 0-1,1 0 1,-1 0 0,1 0-1,0 0 1,0-1 0,1 1-1,-1 0 1,4 6 0,-5-11 12,1 1 0,-1 0 1,1-1-1,-1 1 1,1 0-1,-1-1 1,1 1-1,0 0 1,-1-1-1,1 1 1,0-1-1,-1 1 0,1-1 1,0 0-1,0 1 1,-1-1-1,1 0 1,0 1-1,0-1 1,0 0-1,0 0 0,-1 0 1,1 0-1,0 0 1,0 0-1,0 0 1,0 0-1,-1 0 1,1 0-1,0 0 1,0 0-1,0-1 0,-1 1 1,1 0-1,1-1 1,3-2 9,-1 1 1,0 0-1,0-1 1,-1 0-1,1 0 1,3-4-1,56-64 286,-30 32-91,52-68 848,-85 106-1012,1 0-1,0-1 1,0 1 0,0 0 0,0-1-1,1 1 1,-1 0 0,0 0 0,0 0 0,1 0-1,1-1 1,-2 2-37,-1 0 1,0 0-1,1 0 1,-1 0-1,0 0 1,0 0-1,1 0 1,-1 0-1,0 0 0,0 0 1,1 0-1,-1 1 1,0-1-1,0 0 1,1 0-1,-1 0 0,0 0 1,0 1-1,1-1 1,-1 0-1,0 0 1,0 0-1,0 1 0,0-1 1,1 0-1,-1 0 1,0 1-1,0-1 1,0 0-1,0 0 1,0 1-1,0-1 0,0 0 1,0 0-1,0 1 1,0-1-1,0 1 1,1 6 23,0 0 1,-1 0-1,-1 12 1,0-11-38,-10 103 14,-31 132 0,20-91-1062,13-49-2735,8-58-288,1-27 315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4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8704,'0'8'13401,"1"6"-10512,-1-13-2852,0-1 0,1 1 0,-1 0 1,0-1-1,0 1 0,1 0 0,-1-1 1,1 1-1,-1 0 0,0-1 0,1 1 1,-1-1-1,1 1 0,0 0 0,-1-1 1,1 0-1,-1 1 0,1-1 1,0 1-1,-1-1 0,1 0 0,0 1 1,-1-1-1,1 0 0,0 0 0,-1 1 1,1-1-1,0 0 0,0 0 0,-1 0 1,2 0-1,25-1 637,34-7 1,4 1-355,154-3-8,-72 4-309,-65 2 59,299-23 30,90-13-69,-267 36-2637,-188 2 1574,0 0-4870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5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8320,'-3'2'11420,"15"3"-8298,21 3-2161,23-2 151,109-4 0,-93-2-3234,-62-1 477,1 1 1,-1-2-1,0 1 1,0-2 0,20-5-1,-5 0-2781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5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5 9984,'23'-4'11626,"-24"17"-9967,-1-7-1491,0 0 0,-1 0 0,0 0 0,-4 7 0,-5 12-6,7-14-153,1-1-1,1 1 0,0 0 1,-2 11-1,4-17-2,1 0 1,0 0-1,0 0 0,0 0 1,1 0-1,0 0 0,0 0 0,0 0 1,1 0-1,-1 0 0,5 7 1,-3-5-62,1 0 0,0 1 0,1-2 1,0 1-1,0 0 0,0-1 1,1 0-1,0-1 0,0 1 0,0-1 1,1 0-1,0 0 0,0-1 1,0 0-1,0 0 0,1-1 0,-1 0 1,1 0-1,0-1 0,0 0 1,0 0-1,0-1 0,0 0 0,0 0 1,1-1-1,10-1 0,-15 1-613,-1-1-1,0 0 1,0 1 0,0-1-1,0-1 1,0 1-1,0 0 1,4-3-1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6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 10880,'3'0'6447,"-5"8"-3337,-2 5-2134,-9 55 918,-7 60-796,7 253-528,13-266-1269,0-36-1685,0 0-4842,0-66 2832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7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10624,'-3'6'6713,"3"-5"-6444,7 3 2605,18-3-2014,-19-1-137,475 0 1416,-412 2-3993,-3 0-3599,-43-2 590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7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11008,'-2'0'7859,"11"1"-5285,28 2-2106,-1 4 632,70 5 0,34-11-297,-82-1-670,13-3-120,-36 1-1507,61 4-1,-81 3-1020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9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25 7424,'-16'-24'12355,"14"25"-12037,-1 14 2673,2-9-3562,-15 166 2096,11-100-1402,1 156-131,21-3-22,-13-151-834,-5-65-132,1 1 1,-2-1-1,1 1 1,-1-1 0,-5 14-1,4-15-1974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5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10368,'1'0'11903,"8"0"-11259,69-1 2993,-45 0-3284,51-9 0,-51 6-1687,11-4-7593,-27 5 3514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19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0 119 10112,'0'0'5786,"14"-1"-1663,5-3-3624,0 0 1,0 1 0,0 1 0,0 1-1,35 2 1,8 0-112,-4-3-173,233-12 1005,-17-13-420,418-33-805,-524 57-4122,-142 3 1768,-16 0 199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0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 8576,'5'-6'8177,"6"4"-4803,17 2-2968,-19 0 458,15 2 118,30 4 0,2 1-450,-39-5-1650,-1 1 0,28 8 0,-27-6-1150,-14-4 1613,0-1 1,0 1-1,0-1 0,0 0 0,0 0 0,5-1 0,-2 1-264,16-1-3145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1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22 9728,'-5'-11'4733,"4"11"-4551,1 0 1,-1-1-1,-1 1 69,1 0 0,0-1 1,-1 1-1,1 0 0,-1 0 1,1 0-1,-1 0 0,1 0 1,-3 1-1,-2 0-33,1 0 1,0 1-1,0 0 0,-8 4 1,6-2-187,0 0 0,0 1-1,1 0 1,0 1 0,0-1 0,0 1 0,1 0 0,0 0 0,0 1 0,1-1-1,-1 1 1,1 0 0,1 1 0,-1-1 0,-2 11 0,2-5 0,1 1 0,0 0 1,1-1-1,0 1 0,2 0 0,-1 0 0,4 28 1,-1-34 12,0 0 0,0 0 1,1 0-1,0 0 0,0-1 1,0 1-1,1-1 1,1 0-1,-1 0 0,1 0 1,0-1-1,1 1 0,-1-1 1,1-1-1,0 1 0,1-1 1,-1 0-1,8 4 0,-5-3 86,0-1 0,0 0 0,0-1 0,1 0 0,0-1 0,-1 1 0,1-2 0,0 0 0,1 0 0,-1 0 0,0-1 0,0-1 0,1 0 0,10-1 0,-17 0-80,0-1 0,0 1 0,0-1 0,1 1 0,-1-1 0,-1-1 0,1 1 0,0 0-1,0-1 1,-1 0 0,0 0 0,1 0 0,-1 0 0,2-4 0,7-7 47,-1-1-1,8-16 1,-16 26-77,3-6-7,0 0 1,0-1-1,-2 0 1,1 0-1,-1 0 1,-1 0-1,0-1 1,-1 0 0,0 1-1,-1-1 1,-1-15-1,0 21-39,-1 0-1,1 0 0,-2 0 1,1-1-1,-1 1 1,0 0-1,0 1 0,-1-1 1,0 0-1,0 1 1,-1-1-1,0 1 1,0 0-1,0 0 0,-1 1 1,1-1-1,-2 1 1,1 0-1,0 0 1,-13-8-1,10 9-196,1-1 0,-1 1 0,-1 0 0,1 1-1,0 0 1,-1 0 0,0 1 0,0 0 0,1 1 0,-1 0 0,0 0 0,0 1 0,0 0-1,0 0 1,0 1 0,-12 3 0,13 0-1056,9 0-136,15 4-1488,9-1-1050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2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25 11776,'-13'-5'7950,"11"5"-7508,0 0-205,1 0 0,-1 1 1,0-1-1,1 1 0,-1-1 1,0 1-1,1 0 0,-3 1 0,-1 2-463,-1 0-1,1 0 1,-7 7 0,10-8 662,2-3-437,0 0 0,0 0 0,0 0-1,0 0 1,0 0 0,0 0 0,-1 0 0,1 1 0,0-1-1,0 0 1,0 0 0,0 0 0,0 0 0,0 0 0,0 0 0,0 0-1,0 1 1,0-1 0,0 0 0,0 0 0,0 0 0,0 0-1,0 0 1,0 1 0,0-1 0,0 0 0,0 0 0,0 0-1,0 0 1,0 0 0,0 0 0,0 0 0,0 1 0,1-1 0,-1 0-1,0 0 1,0 0 0,0 0 0,0 0 0,0 0 0,0 0-1,0 0 1,0 0 0,0 1 0,1-1 0,-1 0 0,0 0 0,0 0-1,0 0 1,0 0 0,0 0 0,0 0 0,1 0 0,-1 0-1,0 0 1,0 0 0,0 0 0,0 0 0,0 0 0,0 0-1,1 0 1,-1 0 0,0 0 0,0 0 0,0 0 0,0 0 0,0 0-1,1-1 1,8 1 17,-6-1 45,0 0 1,0 0-1,-1 0 1,1-1-1,0 1 1,-1-1-1,1 0 0,-1 0 1,4-2-1,-5 2 43,1 1-1,-1 0 0,0-1 0,0 1 1,0-1-1,0 1 0,0-1 0,0 0 1,0 1-1,0-1 0,0 0 1,-1 0-1,1 0 0,-1 1 0,1-5 1,-1 6-88,0 0 1,0-1 0,0 1 0,0 0 0,0-1-1,0 1 1,0 0 0,0-1 0,0 1 0,-1-1-1,1 1 1,0 0 0,0-1 0,0 1 0,0 0-1,-1 0 1,1-1 0,0 1 0,0 0 0,-1-1-1,1 1 1,0 0 0,0 0 0,-1 0 0,1-1 0,0 1-1,-1 0 1,1 0 0,0 0 0,-1 0 0,1 0-1,0-1 1,-1 1 0,1 0 0,0 0 0,-1 0-1,1 0 1,0 0 0,-1 0 0,1 0 0,-1 0-1,1 0 1,0 0 0,-1 0 0,1 1 0,0-1-1,-1 0 1,1 0 0,0 0 0,-1 0 0,1 1-1,0-1 1,-1 0 0,-17 12 94,9-4-263,1 0 0,1 1 0,0 0-1,-8 12 1,12-15-1222,-1 1 0,1 0 0,0-1 0,-3 11-1,5-9-1856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2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76 8704,'1'-1'194,"-1"1"0,0-1 0,0 1 0,1-1-1,-1 1 1,0-1 0,0 1 0,0-1 0,0 1 0,0-1 0,0 1 0,1-1 0,-2 1 0,1-1 0,0 1 0,0-1 0,0 1 0,0-1 0,0 1 0,0-1 0,0 1 0,-1-1-1,1 1 1,0-1 0,0 1 0,-1-2 0,-3-10 3716,-3-1-1806,7 13-2050,0 0-1,0-1 0,0 1 0,-1 0 0,1-1 0,0 1 0,0 0 1,0 0-1,-1 0 0,1-1 0,0 1 0,0 0 0,0 0 0,-1 0 0,1-1 1,0 1-1,-1 0 0,1 0 0,0 0 0,0 0 0,-1 0 0,1 0 1,0 0-1,-1 0 0,1 0 0,0 0 0,-1 0 0,1 0 0,0 0 0,-1 0 1,1 0-1,0 0 0,0 0 0,-1 0 0,1 0 0,0 0 0,-1 0 0,1 1 1,0-1-1,0 0 0,-1 0 0,-5 9-44,0 1 0,1 0 0,0-1-1,0 1 1,1 1 0,1-1 0,0 1 0,0-1 0,1 1-1,0 0 1,1 0 0,0 14 0,1-17-27,0 0-1,0-1 1,1 1-1,0-1 1,1 0 0,-1 1-1,2-1 1,-1 0-1,1 0 1,0 0 0,0 0-1,1-1 1,0 1-1,0-1 1,0 0 0,1 0-1,0 0 1,10 9-1,-12-13 14,0 0 1,0-1-1,0 1 0,0 0 0,0-1 0,0 0 0,1 0 1,-1 0-1,0 0 0,1 0 0,-1-1 0,7 1 0,-4-1 15,0 0 0,1-1-1,-1 0 1,0 0-1,0-1 1,10-3-1,-4 0 44,0-1 0,0 0 0,-1-1-1,1 0 1,-1-1 0,10-9 0,-14 10 48,0 0-1,0 0 1,0 0 0,-1-1 0,0 0 0,7-13 0,-12 18-76,1 1 1,-1-2 0,0 1-1,0 0 1,0 0 0,0 0-1,0 0 1,-1-1 0,1 1-1,-1 0 1,0-1-1,0 1 1,0 0 0,-1 0-1,1-1 1,-1 1 0,0 0-1,0 0 1,0-1 0,0 1-1,0 0 1,-3-5 0,-5-5-70,-1 1 1,0 0 0,0 0 0,-1 1-1,-1 0 1,0 1 0,0 0 0,-17-9-1,24 16-112,0 1 0,1 0 0,-1 0 0,0 0 0,0 0-1,0 1 1,0 0 0,0 0 0,-9-1 0,10 2-196,1 1 1,0-1-1,-1 0 0,1 1 1,0-1-1,-1 1 1,1 0-1,0 0 0,0 1 1,-3 1-1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3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3 9600,'-2'0'444,"1"-1"1,0 1 0,0 0 0,-1-1-1,1 1 1,0 0 0,-1 0-1,1 0 1,0 0 0,-1 0 0,1 0-1,0 0 1,-1 0 0,1 1-1,0-1 1,-3 1 0,0 1 57,-1-1-1,1 1 1,-1 0 0,-6 4 0,-3 4-171,1 1 1,1 0-1,-1 1 0,2 0 1,0 1-1,-13 20 1,17-23-297,2-3-37,1-1 0,0 1 0,0 0 0,-5 12 0,8-16-10,1-1 0,-1 1 1,1-1-1,-1 1 0,1 0 1,0-1-1,0 1 0,0-1 0,0 1 1,1 0-1,-1-1 0,1 1 1,0-1-1,-1 1 0,1-1 0,0 1 1,0-1-1,2 3 0,0-1 7,-1 0 0,1-1 0,0 1 0,0-1-1,0 0 1,0 1 0,1-2 0,0 1 0,-1 0 0,1-1-1,0 1 1,0-1 0,0 0 0,0-1 0,1 1 0,-1-1-1,1 1 1,-1-1 0,0-1 0,1 1 0,0-1 0,-1 1-1,1-1 1,-1-1 0,1 1 0,-1-1 0,1 1 0,-1-1-1,1-1 1,-1 1 0,0 0 0,7-4 0,-2 0 211,0 0 1,-1 0 0,1-1 0,-1 0-1,-1-1 1,8-7 0,-13 12-148,0-1 0,0 1 1,0-1-1,0 1 0,-1-1 0,1 0 1,-1 0-1,0 0 0,0 0 0,0 0 1,0 0-1,0 0 0,-1 0 0,1 0 1,-1 0-1,0 0 0,0 0 0,0 0 1,0-1-1,-1 1 0,1 0 0,-1 0 1,-2-5-1,1 3-46,0 0 1,0 1-1,-1-1 1,1 0-1,-1 1 1,-1 0-1,1 0 1,0 0-1,-1 0 1,0 0-1,-5-3 1,-2-1-229,0 1-1,0 0 1,-17-7 0,20 12-698,1 0 0,-1 1 0,1 0 0,-11-1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3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12 11136,'-6'-9'3979,"5"8"-3758,1 1 0,-1 0 0,1-1 0,-1 1 0,1 0 0,-1 0 0,1 0 0,-1-1 0,0 1 0,1 0 0,-1 0 0,0 0 0,1 0 0,-1 0 0,1 0 0,-1 0 0,-9 6 3979,10-5-3979,0-1 0,-1 1 1,1 0-1,-5 7 99,0 1 0,1-1 0,1 1 1,-1 0-1,1 0 0,1 0 0,-2 14 1,-3 4 13,-12 39 93,-14 63-146,29-111-374,2 0 0,0 0-1,1 0 1,1 1 0,3 23 0,5 2-629,0 8-1627,-6-17-2383,-1-23 1645,3 0-1761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4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11136,'9'-8'5019,"-8"8"-4633,0 0 0,0-1 1,0 1-1,0 0 0,0 0 0,0-1 0,2 1 0,26 1 2681,-13-1-2296,83 5 786,-42-1-1080,82-6 0,8 1-1665,-124 2 469,-5-1-1343,1 1-1,34 7 0,-30-3-3083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25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10112,'4'23'3365,"-4"-23"-3310,0 1 1,0-1-1,0 0 0,0 0 0,0 1 1,0-1-1,0 0 0,0 0 1,0 1-1,0-1 0,0 0 1,0 0-1,0 1 0,1-1 1,-1 0-1,0 0 0,0 1 0,0-1 1,0 0-1,1 0 0,-1 0 1,0 1-1,0-1 0,1 0 1,-1 0-1,0 0 0,12 9 1588,-9-8-1246,-1 0 0,0 0 0,0 0 0,0 0 0,1 0 0,-1-1 0,0 1 0,1-1 0,-1 0 0,0 0 0,1 1 0,-1-2 0,1 1 0,3-1 0,3 1 69,83-8 1113,-52 4-1457,169-1-1895,-141 5-2235,-55 0 1211,0-1 0,0 0-1,16-4 1,2-3-1992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2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37 7040,'-20'-17'15018,"30"15"-12187,20-2-2916,-13 3 870,45-7-531,-1 4 0,90 3 0,-123 2-1020,-19-1 47,1 0 0,15 3 0,-21-3-1079,0 2 0,17 6-5394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7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27 131 6912,'-10'1'3693,"-4"-1"1173,12-4-3457,6-7-1026,-2 8-233,1 0 0,0 0 0,0 1 0,0-1 0,0 1 0,0-1 0,0 1 0,1 0 0,-1 0 0,1 1 0,0-1 0,-1 1 0,8-2-1,4-3 115,149-51 1259,-141 51-1301,0 1 0,0 1-1,0 0 1,0 2 0,35 2-1,-51 0-45,0 1-1,-1 0 1,1 1-1,-1-1 1,1 1 0,-1 1-1,0-1 1,10 6-1,-13-6-78,0 0-1,0 0 1,0 0-1,-1 0 1,1 1-1,0-1 1,-1 1-1,0 0 1,1 0-1,-1 0 1,0 0-1,0 0 1,-1 0-1,1 1 1,-1-1 0,0 0-1,2 6 1,-2-3-76,0 0 0,0 0 0,-1 1 0,0-1 0,0 0 0,0 0 0,-1 1 0,-2 9 1,0-6-11,-1 0 0,0 0 0,0 0 0,-7 11 0,-22 27 52,21-33-134,-11 20-1,23-33 50,-1-1 0,1 0 0,0 1 0,-1-1 1,1 0-1,0 0 0,0 1 0,0-1 0,0 0 0,0 1 0,1-1 0,-1 0 1,0 1-1,0-1 0,1 0 0,-1 0 0,1 1 0,-1-1 0,1 0 0,0 0 1,-1 0-1,1 0 0,0 0 0,0 0 0,0 0 0,0 0 0,-1 0 1,3 1-1,4 5-9,1-1 0,14 9 0,-16-11 22,8 6 40,-1 0 1,0 1-1,-1 1 0,0 0 1,0 1-1,-2 0 0,14 21 1,-17-24 11,-2 0 0,0 1 1,0-1-1,0 1 1,-2 0-1,1 0 1,2 19-1,-5-24-21,-1 0 0,0 0 0,0 0 0,0 0 0,-1 0-1,0 0 1,0-1 0,0 1 0,-1 0 0,0 0 0,0-1 0,-1 1 0,1-1 0,-1 0 0,0 0 0,-8 9 0,4-5-103,-1-1 0,-1 0 0,1-1 1,-1 0-1,-1 0 0,1-1 0,-1 0 1,0 0-1,-21 7 0,-6-1-1331,-59 13-1,87-23 1163,-39 10-1189,14-4-940,-47 7 0,65-16-48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3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16 12800,'0'-15'9114,"0"23"-7951,-9 337 74,6-300-1328,-9 207-1583,12-172-19,11 91-1,-8-143-501,2-2-1,14 51 1,-17-73 1587,-1 1 0,1-1 0,0 0 0,0 0 0,4 3 0,15 14-2880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3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304 168 9984,'-5'-43'9077,"5"42"-9006,0 0 0,0-1 0,0 1 1,0 0-1,0 0 0,0 0 0,0 0 0,-1 0 1,1 0-1,0 0 0,-1 0 0,1 0 0,-1 0 1,1 0-1,-1 0 0,0 0 0,1 0 1,-1 1-1,0-1 0,0 0 0,1 0 0,-1 1 1,0-1-1,0 0 0,0 1 0,0-1 0,0 1 1,0-1-1,0 1 0,0 0 0,-1-1 0,0 1-58,0-1 0,0 1 0,1 0 0,-1 0 0,0 1 0,0-1 0,1 0 0,-1 0-1,0 1 1,1-1 0,-1 1 0,1 0 0,-1-1 0,0 1 0,1 0 0,-1 0-1,1 0 1,0 0 0,-1 0 0,-1 2 0,-64 75 239,38-42-173,14-19-70,1 1 0,0 1 1,2 0-1,0 0 0,1 1 1,1 0-1,-14 44 0,14-28-20,1 1 0,2 1 1,-2 38-1,8-62 8,1 1 0,0-1 1,1 0-1,1 0 1,0 0-1,1-1 1,0 1-1,1 0 0,0-1 1,1 0-1,12 21 1,-13-27 87,1 1 1,1-1 0,-1 0-1,1-1 1,0 1-1,1-1 1,0 0 0,0-1-1,0 0 1,0 0 0,1 0-1,0-1 1,0 0 0,0-1-1,0 1 1,1-2-1,-1 1 1,1-1 0,13 1-1,-10-2 28,0-1 0,0 0 0,-1 0 0,1-2 0,0 1 0,0-2 0,-1 1 0,1-2 0,-1 1 0,0-1 0,0-1 1,0 0-1,-1-1 0,13-8 0,-2-2-58,-2 0 1,1-1 0,31-37 0,-25 22-13,36-59 0,-54 78-43,-2 0 0,1 0 0,-2-1 0,0 0 0,0 0 0,-1 0 0,-1-1 0,-1 1 0,0-1 0,0 0 0,-2 1 0,0-1 0,0 0 0,-2 0 0,0 1 0,-4-16 0,-1 2-58,-1 1 0,-1 1 1,-2 0-1,0 0 0,-2 1 1,-1 0-1,-1 1 0,-1 1 1,-1 0-1,-33-34 0,44 52-38,0-1 0,-1 1 0,0 1 0,0-1 0,0 1-1,0 0 1,-1 1 0,0-1 0,1 1 0,-16-3 0,19 5-48,0 1-1,0-1 1,0 1 0,0 0 0,0 0 0,0 0 0,-1 1-1,1-1 1,0 1 0,0 0 0,0 0 0,0 1 0,0-1 0,1 1-1,-1 0 1,0 0 0,1 0 0,-1 0 0,1 1 0,0-1 0,0 1-1,0 0 1,-4 4 0,3-2-256,0 0-1,1 1 1,-1-1 0,1 1-1,0 0 1,1 0-1,-1 1 1,1-1 0,0 0-1,1 1 1,-1-1 0,1 1-1,0 9 1,4 19-3845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4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278 275 9984,'-4'-9'2208,"0"0"-1,-1 1 1,-8-12 0,11 17-1970,0 1-1,-1-1 1,1 0-1,0 1 1,-1-1 0,0 1-1,0 0 1,0 0-1,0 0 1,0 0-1,0 1 1,-5-3-1,6 4-202,1 0-1,-1-1 0,1 1 0,-1 0 1,0 0-1,1 1 0,-1-1 0,1 0 1,-1 0-1,1 1 0,-1-1 0,1 1 1,-1-1-1,1 1 0,0 0 1,-1 0-1,1 0 0,0-1 0,-2 3 1,-24 24 222,21-20-202,5-6-50,-68 80 238,59-67-233,0 0 0,1 1 0,1 0 0,-8 20 0,11-20 11,0 1-1,1 1 0,0-1 1,1 1-1,1-1 0,1 1 0,1 0 1,0 0-1,1-1 0,1 1 1,0 0-1,6 19 0,-5-24 73,0-1-1,1 1 1,1-1 0,0 0-1,0 0 1,1-1-1,1 1 1,0-1 0,0 0-1,1-1 1,0 0-1,0 0 1,1-1 0,0 0-1,1-1 1,0 1-1,18 8 1,-11-8 67,0-1-1,1 0 1,0-2 0,0 0-1,1-1 1,0-1 0,-1-1-1,1 0 1,30-2 0,-34-1-67,0-1 0,0 0 1,0-1-1,0 0 0,-1-1 1,1-1-1,-1 0 1,0-1-1,0-1 0,-1 0 1,0-1-1,18-14 0,-15 9-63,-1-1-1,0 0 1,-1-1-1,-1 0 1,-1-2-1,0 1 1,-1-1-1,-1-1 1,0 0-1,-2 0 1,0-1-1,-1 0 1,0 0-1,-2-1 1,0 1-1,-2-1 1,0-1-1,0-36 0,-4 30-122,-1 0 0,-2 0 0,0 0 0,-2 1 0,-1 0 0,-1 0-1,-1 0 1,-14-25 0,16 38-12,-1 0-1,0 0 1,-1 0-1,0 1 1,-1 1 0,-21-19-1,22 22-15,0 1 0,-1 1-1,0 0 1,0 0 0,-1 1-1,1 0 1,-1 0 0,0 2 0,-20-6-1,24 8-49,0 0 1,0 0-1,0 1 0,0 0 0,0 0 0,-1 0 1,1 1-1,0 0 0,1 1 0,-1-1 1,0 1-1,0 1 0,1-1 0,-12 7 0,11-5-227,0 1-1,0 0 1,1 0-1,0 1 0,0 0 1,0 0-1,1 0 1,0 1-1,0 0 0,1 0 1,0 0-1,-5 10 0,7-12-125,0 0 0,0 1-1,0-1 1,1 1-1,-2 6 1,3-5-620,0 1 0,0-1 1,2 10-1,-2-17 1138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5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42 8448,'0'-2'292,"0"1"0,0 0 0,0-1 0,-1 1 0,1-1 0,0 1 0,0 0 0,-1-1 0,1 1 0,-1 0 0,1-1 0,-1 1 0,0 0 0,1 0 0,-1-1 0,-1-1 0,1 3-61,0-1-1,0 0 0,0 1 0,0-1 1,0 1-1,0-1 0,0 1 0,0 0 1,0-1-1,0 1 0,0 0 1,0 0-1,0 0 0,0-1 0,0 1 1,0 0-1,-2 1 0,0-1-19,-1 1 0,1 0 0,-1 0 0,1 0-1,0 1 1,0-1 0,-1 1 0,1 0 0,0 0 0,1 0-1,-1 0 1,-3 4 0,-4 5-37,0 0 0,1 1 0,1 0-1,0 1 1,1 0 0,-11 24 0,-23 89 17,34-104-81,2 1 0,1 0 0,0 0 0,2 0 0,0 26 0,3-40-57,-1 1 0,1 0 0,1 0 0,-1-1 0,2 1 0,-1-1 0,1 0 0,1 1 0,0-1 1,0-1-1,1 1 0,0-1 0,0 1 0,13 13 0,-7-12 28,0 0 1,1-1-1,0 0 1,0-1-1,1 0 1,0-1-1,21 8 0,-2-3 140,0-2-1,41 8 0,-51-14 96,1 0 0,43 1 0,-57-5-223,0-1-1,0 0 1,0 0 0,0 0-1,0-1 1,0-1 0,0 0 0,-1 0-1,1 0 1,10-7 0,-5 0-5,0 0 1,0-2-1,-1 1 1,-1-2-1,0 1 1,12-18-1,54-89 66,-71 109-159,-2 1 0,0-1-1,0 0 1,0-1 0,-2 1-1,1-1 1,-1 1-1,-1-1 1,0 0 0,0 0-1,-1 0 1,-1-1 0,0 1-1,-1-15 1,-3 3-21,-1 0 0,-1 0 0,-1 1 1,-1 0-1,-1 0 0,-21-38 0,26 53 4,0 0 0,-1 1-1,0-1 1,0 1 0,-1 0 0,0 0 0,0 1 0,0 0 0,-1 0 0,1 0-1,-1 1 1,0 0 0,-1 0 0,1 0 0,-1 1 0,1 1 0,-1-1-1,0 1 1,-11-1 0,-1 0-267,-1 2 0,1 0 0,-1 1 0,1 2 0,-28 4 1,16 0-1263,1 2 1,-52 20 0,75-25 554,0 0 0,0 1-1,0 0 1,1 1-1,-10 7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7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65 11776,'1'-1'11363,"6"-3"-9049,14-3-2248,204-20 2493,-126 18-2137,124 2 231,-211 7-650,82-5 365,-63 1-1125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37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92 12544,'3'-5'9592,"11"0"-6783,21-2-2960,-32 7 839,561-70 3456,-484 66-4803,112 7 0,-180-2-144,0 0-1,-1 1 1,1 0-1,0 1 1,11 4-1,16 9-5692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41.8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450 481 8576,'-5'0'355,"1"0"1,-1-1-1,0 1 1,1-1 0,-1 0-1,0 0 1,1-1-1,0 1 1,-1-1-1,1 0 1,0 0 0,-6-5-1,2 1-318,0-1-1,1 0 1,-1 0-1,-9-14 1,9 10 93,0 1 1,-1 0-1,-1 1 0,1 0 1,-1 0-1,-1 1 0,0 1 1,-14-9-1,22 15-81,1 0-1,-1 0 0,1 0 1,-1 1-1,0-1 1,1 1-1,-1-1 0,1 1 1,-1 0-1,0 0 1,1 0-1,-1 1 1,0-1-1,1 0 0,-1 1 1,-3 1-1,2 0-5,0 0-1,0 0 0,0 0 1,0 1-1,0-1 0,0 1 1,1 0-1,-6 6 0,-1 3 1,0 1 0,1 0 0,0 1 0,-9 20 0,2 0 32,1 2 1,1 0 0,2 0-1,2 1 1,2 1 0,1 0-1,2 0 1,1 0 0,2 1-1,3 40 1,0-70-26,0 1-1,1-1 1,-1 1 0,2-1 0,-1 0 0,1 0-1,1 0 1,0-1 0,0 1 0,7 10 0,-6-13 25,0 0 1,0 0-1,0-1 1,1 0-1,-1 0 1,1 0-1,0 0 1,1-1-1,-1 0 1,1-1 0,0 1-1,0-1 1,10 2-1,-6-2 16,1 0 0,-1-1 0,1-1 0,0 0 0,0-1 0,0 0 0,0 0 0,-1-2 0,1 1 0,0-1 0,-1-1 0,1 0 0,21-10 0,6-5 132,-1-2-1,54-36 1,-54 31-144,14-8-23,-1-2-1,-2-3 1,-2-1-1,72-78 1,-71 62-47,-2-3-1,68-112 1,-103 150-32,-1 0-1,14-40 1,-21 51 9,-1-1 0,0 0-1,0 1 1,-1-1 0,0 0 0,-1 0 0,0 0 0,-2-17 0,0 21 7,1 1 0,-1-1-1,0 1 1,-1-1 0,1 1 0,-1 0-1,0 0 1,0 0 0,-1 0 0,0 0-1,1 1 1,-1 0 0,-1 0 0,1 0-1,-1 0 1,1 1 0,-1-1 0,0 1 0,-7-3-1,-11-5 38,0 2-1,0 0 0,-29-6 1,41 12-14,-25-7 197,-1 1 0,0 3 0,-1 0 0,-72 0-1,90 7-113,0 1-1,1 0 1,-1 1-1,0 1 1,1 1-1,0 1 0,0 0 1,0 2-1,1 0 1,0 1-1,-19 13 1,19-9-82,1 1 1,0 1 0,1 1 0,1 0 0,1 1 0,-14 20-1,0 5-4,-36 76-1,46-79-14,1 2-1,3 0 1,1 1 0,2 0 0,2 1-1,-6 74 1,13-99-17,2 1 0,0 0-1,1-1 1,1 1 0,8 34 0,-7-42 17,1 0-1,0-1 1,1 0 0,0 1 0,0-1 0,1-1 0,0 1 0,1-1 0,0 0-1,14 12 1,-9-10 36,1-1 0,0-1-1,0 0 1,1-1 0,0 0 0,1-1-1,-1-1 1,1 0 0,1-1-1,-1-1 1,23 4 0,-8-4 42,0-1-1,0-2 1,0-1 0,0-1-1,34-6 1,-19 0 53,0-3-1,51-19 1,83-39 124,-132 49-209,-18 7-18,153-66 50,-147 61-90,-1-2 1,-1-1-1,33-28 1,-36 24 3,-2-2 0,-2-1 0,42-53 1,-50 56 11,-1-1 0,-2-1 0,0 0 0,-2-2 0,12-35 0,-20 49 9,-1-1 0,0 0 1,-2 1-1,0-1 0,1-24 0,-3 31-1,-1-1-1,0 0 0,0 0 1,-1 0-1,0 1 1,0-1-1,-1 1 0,0-1 1,-1 1-1,-7-13 1,2 8 13,-1 0 1,0 1 0,0 0 0,-1 1 0,-1 0 0,0 0 0,0 2 0,-1-1 0,0 2-1,-1-1 1,0 2 0,0 0 0,0 1 0,-1 0 0,0 1 0,0 1 0,-1 0-1,1 1 1,-1 1 0,0 0 0,0 1 0,-28 2 0,21 2-21,1 2 0,-1 0 0,1 1 0,1 1 1,-1 0-1,1 2 0,0 1 0,1 1 0,0 0 0,1 2 0,0 0 0,-19 18 0,13-8-3,1 1 0,1 1-1,2 2 1,0 0-1,2 1 1,1 1 0,-23 48-1,33-61 1,1 1 0,1 0 0,0 1 0,1 0 0,1-1 0,1 2 0,0-1 0,1 0 0,1 0 0,1 1 0,1-1 0,0 0 0,1 1 0,1-1 0,7 21 0,-1-13 15,1-1 0,1-1 0,2 0 0,0 0 0,2-1 0,0-1 0,1 0 0,2-2 1,0 0-1,35 30 0,-33-35 11,0 0 0,1-2 0,0-1 1,1 0-1,45 15 0,-13-9 37,83 14-1,-96-24-27,1-2-1,0-2 1,0-2 0,1-2-1,-1-1 1,60-11 0,-68 6-26,0-2 0,-1-2 0,0-1 0,0-1 1,-2-2-1,1-1 0,-2-2 0,34-23 1,-22 10-13,49-46 1,-75 61-34,-1-2 0,0 1 1,-1-2-1,-1 0 1,17-31-1,-20 29 11,-1 0 0,-1-1 0,-1 0 0,-1-1-1,0 0 1,3-36 0,-7 45 18,-2 1-1,1-1 0,-2 0 1,0 1-1,0-1 0,-1 1 1,0-1-1,-1 1 0,-1 0 1,0 0-1,-1 0 1,0 1-1,-9-16 0,4 13 24,-1 0-1,0 1 0,-1 1 1,-1 0-1,-25-19 0,19 17 50,-1 1 0,-1 1 0,-36-16 0,47 24-26,0 0 1,-1 1-1,1 0 0,-1 1 0,0 0 1,1 1-1,-1 0 0,-17 1 0,18 0-26,1 2-1,0 0 1,0 0-1,0 0 1,0 1-1,1 1 1,-1-1-1,1 1 1,0 1-1,-12 7 1,-7 8-5,0 2 0,2 0 0,0 2 0,-37 46 0,45-48-10,1 1-1,0 1 0,2 1 0,1 0 1,1 0-1,-10 33 0,15-33-13,0 1 0,2-1 0,1 1 0,1 1 0,1-1 0,3 45 0,1-49 3,1-1 0,1 0 0,1-1 0,0 1 0,2-1 0,0 0 0,1-1 0,20 34 0,-22-42 16,1-1-1,1 0 1,0 0 0,0 0-1,1-1 1,0 0 0,0-1-1,1 0 1,0-1 0,1 0-1,-1 0 1,1-1 0,18 7-1,12 4-9,2-2-1,0-2 0,52 8 1,-58-14 46,1-2 0,0-2 0,0-2 0,52-4 1,-71 1-24,0 0 1,-1-2 0,0 0 0,0-1-1,0 0 1,0-2 0,-1 0 0,0-1-1,-1 0 1,1-2 0,-2 0 0,1-1-1,25-23 1,-17 8 4,-2-1 0,0 0-1,-2-2 1,-1 0 0,-2-2-1,-1 0 1,16-42 0,-22 46 11,-2-2 0,-2 1 0,0-1 0,-2 0 0,-1 0 0,-1 0 0,-2 0 0,-1-1 0,-1 1 0,-1 0 0,-10-36 0,13 64-31,-14-54 191,13 51-168,-1-1 0,1 1 1,-1 0-1,0 0 1,-1 0-1,1 0 1,-1 0-1,1 1 0,-5-5 1,6 7-23,0 1 0,1-1-1,-1 0 1,0 1 0,0-1 0,0 1 0,0-1 0,0 1-1,0-1 1,0 1 0,0 0 0,0 0 0,0-1 0,0 1-1,-1 0 1,1 0 0,0 0 0,0 0 0,0 0 0,0 0-1,0 1 1,0-1 0,0 0 0,0 0 0,0 1 0,0-1 0,0 1-1,0-1 1,0 1 0,0-1 0,0 1 0,-1 0 0,-2 3-10,-1 0 0,1 1 1,0-1-1,-6 8 1,9-11 5,-12 18-33,0 0 0,1 1 0,1 1 0,1 0 0,1 0 0,-12 43 0,10-21-29,3 0 0,-6 73 0,12-93 2,1 1 1,1 0-1,5 29 0,-4-45 54,1 0-1,-1 0 0,2 0 1,-1 0-1,1-1 0,0 1 1,1-1-1,0 0 0,0 0 1,0 0-1,1 0 0,0-1 1,7 7-1,-1-4 7,0 0 1,0-1-1,1 0 0,0-1 1,1 0-1,-1-1 0,1-1 1,26 8-1,-20-8 13,-1-1-1,1-1 1,-1-1-1,1 0 1,0-1-1,23-3 1,-33 2 7,0-1 1,0-1-1,0 1 1,0-2-1,-1 1 1,1-1-1,-1 0 1,1-1 0,-1 0-1,0-1 1,-1 1-1,1-1 1,-1-1-1,0 1 1,0-1-1,-1-1 1,1 1 0,-2-1-1,1 0 1,-1 0-1,0-1 1,0 0-1,-1 0 1,5-11 0,-1-3-19,-1-1 1,-1 0 0,-1 0 0,-2 0 0,0-1 0,-1 1 0,-1-1 0,-4-35 0,-4-14 67,-25-99 0,29 154-25,2 14-39,1 0 0,-1-1 1,0 1-1,0 0 0,0 0 0,0 0 0,-1 0 0,0 0 1,-3-6-1,5 10-6,0 0 0,-1 0 0,1 0-1,-1 1 1,1-1 0,0 0 0,-1 0 0,1 0 0,-1 0 0,1 0 0,0 1 0,-1-1 0,1 0-1,0 0 1,-1 1 0,1-1 0,0 0 0,-1 1 0,1-1 0,0 0 0,0 1 0,-1-1-1,1 0 1,0 1 0,0-1 0,0 1 0,-1-1 0,1 0 0,0 1 0,0-1 0,0 1 0,0 0 0,-10 21-204,1 1 1,1 1 0,2-1-1,0 1 1,1 0 0,2 1-1,-2 45 1,6-41-520,6 50 1,-5-68 385,0-1 0,1 1 0,0 0 1,1-1-1,0 0 0,0 0 0,10 17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57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7552,'5'-9'16154,"3"15"-15921,0-1 0,16 8-1,4 3 35,16 16 230,79 75-1,9 8-363,-52-58 13,141 76 1,-197-116 249,-3-2-4259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58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16 11136,'-9'-15'12885,"9"15"-12864,0 0 0,0 1 0,0-1 0,-1 0 0,1 1 0,0-1 0,0 0 0,0 1 0,0-1 0,0 0 0,0 1 1,0-1-1,0 0 0,0 1 0,0-1 0,0 1 0,0-1 0,0 0 0,0 1 0,1-1 0,-1 0 0,0 1 0,0-1 0,0 0 1,0 0-1,1 1 0,-1-1 0,7 10 121,-6-9-101,55 60 427,41 53 114,-85-99-483,-2 1 0,0 0-1,-1 0 1,0 1 0,10 32 0,-16-38-18,-1 1 0,0-1 1,-1 1-1,0 0 1,-1 0-1,0 0 0,-1-1 1,0 1-1,-1 0 1,0-1-1,-1 1 0,0-1 1,-1 0-1,-10 20 1,4-11 3,-1-1 0,0 0 1,-1-1-1,-1-1 0,-1 0 1,-1-1-1,-18 17 0,-20 12 27,-18 18-3957,66-56 1240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58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11776,'-7'12'10245,"7"-12"-10078,9 5 3198,4-2-3617,93 10 942,-74-10-938,77 12-3034,-35 2-3435,-44-9 1821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3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57 112 9216,'-2'-3'636,"-1"1"1,0-1-1,0 1 1,0 0 0,0 0-1,0 1 1,0-1-1,-1 0 1,-6-1-1,-9 1 4780,19 1-5280,0-1 1,0 1 0,0 0-1,0 0 1,0 0-1,0 0 1,0 0 0,1 0-1,-1-1 1,0 1-1,1 0 1,0-2 0,3 0-46,-1-1 0,1 0-1,0 1 1,0 0 0,0 0 0,0 0 0,1 0 0,-1 1 0,1-1 0,-1 1 0,8-2 0,7-2-63,30-5 1,-47 10-20,31-5 38,0 2 0,56-2 1,-71 7 47,0-1 1,0 2-1,-1 1 1,1 0-1,-1 1 1,32 11 0,-43-12 22,1 1 1,-1-1-1,0 1 1,0 0-1,0 0 1,0 1 0,-1 0-1,0 0 1,0 0-1,7 9 1,-6-5 54,-1-1-1,0 1 1,-1 0 0,0 0-1,0 1 1,5 18 0,-6-10-16,0 1 0,-1-1 0,-1 0 0,-1 1 1,0-1-1,-1 1 0,-8 35 0,6-41-135,-2 0 0,0 0 0,0 0 0,-1-1 0,0 1 0,-1-1 0,-1-1 0,-9 12-1,17-23-5,-2 2-44,0 1 0,1-1 1,-1 0-1,1 1 0,-1-1 1,1 1-1,-2 4 0,3-6 0,0-1 0,0 1 0,0 0 0,0 0 0,1 0 0,-1 0 0,0-1 0,0 1 0,0 0 0,1 0 0,-1-1 0,0 1-1,1 0 1,-1 0 0,1-1 0,-1 1 0,1 0 0,-1-1 0,1 1 0,-1 0 0,1-1 0,-1 1 0,1-1 0,0 1 0,-1-1 0,1 0 0,0 1 0,0-1 0,-1 0 0,1 1 0,2-1-1,81 44-56,-72-38 153,0 0 0,0 1 1,-1 1-1,0 0 0,-1 0 0,0 1 0,0 0 0,-1 1 0,10 13 0,-15-18-29,-1 1 0,1-1-1,-1 1 1,0-1-1,-1 1 1,0 0 0,0 0-1,0 0 1,0 0 0,-1 0-1,0 1 1,0-1-1,-1 0 1,0 1 0,0-1-1,0 0 1,-1 1-1,0-1 1,0 0 0,-1 0-1,-3 11 1,1-7-9,-1 0 0,-1-1 0,0 1 0,0-1 0,-1 0 0,0 0 0,0-1 0,-1 0 1,0-1-1,0 1 0,-1-1 0,0-1 0,0 0 0,-1 0 0,-18 8 0,-9 0-439,0-1 0,-1-2 0,-43 8 0,21-6-585,-69 24-1719,27-7-2041,100-29 4320,-1-1 0,1 1 0,0-1 0,0 0 0,-1 1 0,1-1 0,-3 0 1,15-34-12554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8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9984,'8'-4'1888,"0"1"0,18-5 1,41-4 492,-33 7-1441,178-27 1982,48-8-1663,-251 38-1209,321-66 1266,-3-17-532,211-51-662,-464 120-1783,86-8 0,-148 23 708,0 1 0,13 1 0,17 6-4497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59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187 118 9984,'-2'-2'641,"1"-1"-1,0 1 1,0-1 0,0 0 0,0 1 0,1-1 0,-1 0 0,1 0 0,-1 0 0,1 1-1,0-1 1,0-3 0,-1-19 985,0 22-1480,0 0 0,0 0 1,0 1-1,0-1 1,-1 0-1,1 0 0,-1 1 1,-2-4-1,4 5-119,-1 0 0,1 0 0,-1 1 0,1-1 1,-1 1-1,1-1 0,-1 1 0,0-1 0,1 1 0,-1-1 0,0 1 0,1-1 0,-1 1 0,0 0 1,1-1-1,-1 1 0,0 0 0,0 0 0,0-1 0,1 1 0,-1 0 0,0 0 0,0 0 0,0 0 0,1 0 1,-1 0-1,0 0 0,0 0 0,0 1 0,1-1 0,-1 0 0,0 0 0,0 1 0,1-1 0,-1 0 1,-1 2-1,-9 7 70,1 1 0,0 1 0,1-1 0,-16 24 0,11-15-86,8-11 20,-3 4-32,1 0 0,0 0 0,-8 17 0,14-25-2,1 0-1,-1 0 1,1 0-1,0 0 1,0 1 0,0-1-1,1 0 1,-1 1 0,1-1-1,0 0 1,0 1-1,1-1 1,-1 0 0,1 1-1,2 6 1,0-3 70,0 0 0,1 1 0,0-1 0,1 0 0,-1-1-1,1 1 1,1-1 0,-1 0 0,1 0 0,14 11 0,-14-14 27,0 1-1,0-1 1,1-1 0,-1 1 0,1-1-1,0 0 1,0-1 0,0 1-1,0-2 1,1 1 0,-1-1 0,0 0-1,14 0 1,15-2 57,-1-2 1,1-2-1,-1-1 0,0-2 1,0-2-1,-1-1 0,51-23 1,-79 31-132,1 0 1,0-1-1,-1 0 1,0-1-1,0 1 1,9-10-1,-13 12-15,0 1-1,0-1 0,-1 0 1,1 0-1,-1-1 1,0 1-1,0 0 1,1 0-1,-1-1 0,-1 1 1,1 0-1,0-1 1,0 1-1,-1-1 0,0 1 1,1-1-1,-1 1 1,0-1-1,0 0 1,-1 1-1,1-1 0,-1-4 1,-1 2-20,-1-1 0,1 1 1,-1 0-1,0 0 0,0 0 0,-1 0 1,1 1-1,-1-1 0,-9-7 0,-2-1-68,-26-16 0,38 26 72,-34-23-567,0 2 0,-81-37 0,115 60 377,0-1 0,0 1 0,-1 0 0,1 1 0,-1-1 0,1 0 0,-4 1 0,6 0 85,0 0-1,0 0 1,1 0-1,-1 0 0,0 1 1,0-1-1,0 0 0,1 0 1,-1 1-1,0-1 1,0 1-1,1-1 0,-1 0 1,0 1-1,1 0 0,-1-1 1,0 1-1,1-1 1,-1 1-1,1 0 0,-1-1 1,1 1-1,-1 0 0,1-1 1,0 1-1,-1 0 0,1 0 1,0 0-1,-1-1 1,1 1-1,0 0 0,0 0 1,0 1-1,0 14-2357,4-1-2070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4:59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120 117 12288,'-16'-5'8688,"14"5"-8274,0 0-225,0 1 0,0 0 0,0 0 0,0-1 0,0 1 0,0 0 0,1 1-1,-3 0 1,-2 3-361,0 0-1,1 1 0,-9 10 0,7-7 159,0 0 0,0 1 0,1 0 0,0 1 0,-5 14 0,9-21 24,1 0 1,0 0-1,0 0 0,0 0 0,1 1 0,-1-1 0,1 0 0,0 0 0,0 0 0,0 1 0,1-1 0,0 0 0,0 0 0,0 0 0,0 0 0,0 0 0,1 0 0,3 6 0,-3-7 63,0 1-1,1-1 1,-1 1 0,1-1 0,-1 0 0,1 0-1,0 0 1,1-1 0,-1 1 0,0-1-1,1 0 1,-1 0 0,1 0 0,0 0-1,-1 0 1,1-1 0,0 0 0,7 2-1,3-2 233,0 0-1,-1 0 0,1-1 0,18-3 1,-30 3-286,22-2 384,1-2 1,42-10-1,-60 12-346,0 0 0,0-1 0,-1 0 1,1 0-1,-1 0 0,1-1 0,-1 0 0,0 0 0,-1-1 1,1 0-1,-1 0 0,0 0 0,9-11 0,-13 14-53,0 1 0,0-1 0,0 0 0,-1 0 0,1 0 0,0 1 0,-1-1 0,1 0 0,-1 0 0,0 0 0,0 0 0,0 0 0,0 0 0,0 0 0,0-3 0,-1 2 1,0-1-1,0 0 0,-1 0 1,1 1-1,-1-1 1,0 1-1,-2-5 0,-5-4-44,0 0-1,-1 1 1,-13-11 0,16 15-31,-10-10-270,-1 1 0,0 0 1,-1 1-1,-1 1 0,-1 1 0,1 1 1,-2 1-1,-27-10 0,17 13-1686,31 7 1798,-1 1 0,1 0 0,0 0 0,-1-1 0,1 1 0,-1 0 0,1 0 0,-1 1 0,1-1 0,-1 0 0,1 0 0,0 1 0,-1-1 0,1 1 0,0-1 0,-1 1 0,1 0 0,0-1 0,-2 2-1,3-1 100,-1-1 0,1 0 0,0 1 0,0-1 0,0 0 0,0 1 0,0-1-1,-1 0 1,1 1 0,0-1 0,0 1 0,0-1 0,0 0 0,0 1 0,0-1-1,0 1 1,0-1 0,0 0 0,0 1 0,0-1 0,1 0 0,-1 1-1,0-1 1,0 1 0,8 11-4392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01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5 161 12800,'-5'0'7957,"11"-1"-6331,59-13 1317,37-11-1278,201-36 149,-56 15-1297,-235 43-572,20-6-3490,-5 7-7649,-14 8 6170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05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974 79 7552,'-19'-3'7408,"-2"2"-6475,12 0-469,0 1 0,0 0 0,-13 2 0,19-1-377,0 1 1,0-1 0,0 1-1,0 0 1,-4 3-1,-3 1-58,10-6-28,-36 23 49,33-21-49,1 0 0,0 0-1,-1 0 1,1 0 0,0 1-1,0-1 1,0 1-1,1-1 1,-1 1 0,1 0-1,-3 4 1,-32 128 57,9-28 369,24-98-282,-1 1 0,0 0-1,-1-1 1,0 1-1,0-1 1,-8 9-1,0-2 136,0-1-1,-19 18 1,25-28-176,0 0 0,-1 0 0,0 0-1,1-1 1,-12 5 0,9-5-52,-1 1 0,-15 11 0,21-13-11,-1 0 0,0 0 1,0-1-1,0 0 0,-1 0 1,1 0-1,-1-1 1,1 0-1,-11 1 0,-5 1 228,4-2-255,1 0-1,-30-2 1,9 0-71,13 1 107,0-1-1,0-1 0,-28-7 1,42 7 36,-1 0 1,1-2 0,0 1-1,1-1 1,-1-1 0,1 0-1,0 0 1,0-1 0,0-1-1,1 1 1,-16-15 0,20 15-80,0 0 0,1 0-1,0-1 1,0 1 0,0-1 0,1 0 0,0 0 0,0 0 0,0 0 0,1-1 0,0 1 0,1-1 0,0 1 0,0-1 0,0-7 0,1-1-4,1 0 0,0 0 0,1 1 0,1-1 1,0 1-1,8-23 0,-7 29-22,0 0 1,1 1-1,7-12 0,1-1 3,-10 17 16,0 0 0,0 0 0,0 0 0,0 1 0,1-1 0,0 1 0,0-1 0,5-2 0,36-20 0,-26 17 0,-12 6 21,0-1 1,0 2-1,1-1 0,-1 1 0,1 0 0,11-1 0,48 1 57,-51 2-144,-1 2 121,0 0 1,-1 0-1,1 1 0,-1 1 0,28 12 0,-36-13-28,0 0 0,0 1 0,0 0 1,0 0-1,10 10 0,11 9 93,-13-13 36,24 24 0,-26-23-38,0-1 0,23 16 0,7 1 243,-7-5-56,75 36 0,42-6 410,-143-50-590,1 0 1,0 0 0,-1 0 0,1-1 0,0-1 0,0 0 0,-1 0-1,1-1 1,14-2 0,20-2 162,-17 2-209,-22 3-54,0 0 0,0-1 0,0 1 0,0-1 0,6-2 0,56-21 471,-21 6-322,-32 14-144,-1-2 0,0 1 0,21-13 0,17-11 42,-39 23-18,-1 1 1,0-2-1,0 0 1,0 0-1,-1-1 1,11-11-1,-11 9-29,-3 2 6,0 1 0,0-1 1,-1-1-1,6-9 0,-10 15-15,-1 0 1,1 0-1,-1 0 0,0 0 0,0 0 1,-1 0-1,1 0 0,-1 0 1,1 0-1,-1 0 0,0 0 1,0-1-1,0 1 0,-1 0 1,1 0-1,-1 0 0,0 0 0,-1-4 1,-1 0-11,0 1-1,0 0 1,-1 0 0,0 0 0,0 1 0,0-1 0,-1 1-1,1 0 1,-1 0 0,-1 0 0,1 1 0,-1 0 0,1 0 0,-1 0-1,0 1 1,-9-4 0,-10-3-65,-1 1 0,-51-10-1,35 10 389,18 3-354,4 0-102,-1 1 0,1 1-1,-1 1 1,-25 0 0,-53 6-422,94-3 364,0 1 0,0 0 1,0 0-1,1 0 0,-1 1 0,-9 4 0,-3 1-537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0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24 8064,'0'-24'11349,"-4"32"-10747,3-5-549,0 0 0,1 0 0,0 0 0,-1 0 0,1 0 0,0 0 0,1 4 0,-1 16 115,-8 67 63,-5 78-115,5-50-84,-1 149 112,5 58-16,4 65 400,9 56-197,11 146-358,-6 58-16,0 34 59,-10-89-27,-4-498 44,-4 581 15,-1-92-155,5-95 27,0-17-1040,-2-380-59,0-48-763,2 0-3326,0-34 1119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7680,'-9'12'6597,"13"0"-3552,-2-11-2940,-1 0 0,1 0 0,-1 0 0,1 0 0,0 0 0,-1 0 0,1 0 0,0-1-1,0 1 1,0 0 0,0-1 0,3 1 0,27 0 729,-20-1-573,142 7 1612,9 1-514,369-23 1227,-429 7-2220,124-8 186,147 8-254,-10 16-100,18 23-204,-38 15 6,24 30 59,10 13 101,40-12 197,31-40 123,-339-34-400,246 13 117,50 17-127,-314-25-57,476 55-10,-536-58 13,-6-1-427,41 3 0,-64-7-56,-1-1-1,1 1 0,-1-1 0,1 1 0,-1-1 0,1 0 0,-1 1 0,0-1 0,1-1 0,-1 1 0,0 0 0,0 0 0,0-1 1,0 0-1,0 1 0,0-1 0,0 0 0,0 0 0,-1 0 0,1 0 0,-1 0 0,2-3 0,11-14-4966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11264,'-7'3'8079,"7"-2"-7810,2 3 2917,8 0-3707,23 7 1067,62 10 0,44-2 260,-38-6-155,-52-6-422,191 36 1238,-235-42-1401,-1 0 0,1 0 0,-1 1 0,1-1 0,-1 1 0,0 1 0,0-1 0,0 0 0,0 1 0,0 0 0,0 0 0,4 5 0,-5-5-46,-1 0 0,0 0-1,0 0 1,-1 0-1,1 0 1,0 0-1,-1 0 1,0 0-1,0 1 1,0-1-1,0 1 1,0-1-1,-1 1 1,0-1-1,1 1 1,-1-1-1,-1 1 1,0 5-1,1 5 21,0 1-23,-1 1 0,-1 0-1,0 0 1,-4 15 0,-27 62 6,3-18-18,-33 86-32,-50 133-3263,90-246 538,-3-10-555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398 161 8448,'0'-24'12671,"0"26"-12063,0 3-445,-1 0-1,1-1 1,-1 1 0,0-1-1,0 1 1,-1-1-1,1 1 1,-1-1-1,-4 7 1,-5 13 83,-13 32-91,-33 54 0,-69 65-133,39-59 41,65-84-362,-32 62 1,53-88 388,5-6 1,7-7 99,-9 7-145,3-4 58,0 1 0,0 0 0,0-1 0,-1 0 0,6-6 0,1-1 68,2-2 8,0 0 0,-1-2-1,13-19 1,-14 18-83,83-125 362,-56 80-319,-26 43-107,112-169 373,-88 136-343,3 2 1,64-63-1,-97 106-48,0 0 0,1 1 0,0 0 0,0 0 0,13-6 0,-16 9 10,0 1 0,0-1 0,0 1 0,1 0 0,-1 0 0,0 1 0,1-1 1,-1 1-1,0 0 0,1 0 0,-1 0 0,0 1 0,7 1 0,-1 1 44,0 1-1,0 0 1,-1 1-1,1 0 1,-1 1-1,-1 0 1,1 0 0,-1 0-1,0 1 1,0 1-1,11 13 1,-9-7 16,0 0 0,0 1 0,-2 1 0,14 31 1,-15-31-42,149 373 47,-122-301-2262,-10-32-3127,-14-32-770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35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0 6272,'-12'2'12607,"7"27"-14197,3-19 2647,-4 25-783,0-1-1,0 46 1,6 73-88,1-67 7,-11 152 207,8-214-254,-8 121 215,5 69 204,5 131 539,4-261-866,19 102 1,-18-152-295,68 286 939,-62-279-838,7 28 212,-3-8-41,41 103-1,-40-126-144,-8-16 41,17 30-1,5-3 78,42 83 128,4 50-90,-35-78 112,-34-88-301,1 0 0,0-1 0,2 0 0,0 0 0,0-1 0,1-1 0,22 21 0,-18-21 28,1-1 0,0-1 0,1 0 1,0-1-1,0-1 0,36 13 1,117 46 167,-137-52-162,-2 1-1,36 27 0,-38-24-2,0-2 0,56 26 1,-19-16 145,-22-8-195,91 26 0,-62-28 70,227 50 140,-96-43-89,-91-13-68,25 4-52,-98-13-39,53-2 0,-53-2 47,49 6-1,-23 0-23,68-2 0,-92-4 39,-8 3-43,-1 1-1,56 13 1,-49-8 22,51 4 0,-58-10-33,76 8-172,-71-6 226,77 0 0,-86-5-42,33 9 121,-60-8-123,0 0 1,0 0-1,0 1 0,0-1 0,0 1 1,0-1-1,0 1 0,0-1 0,0 1 1,0 0-1,0 0 0,-1 0 0,1 0 0,0 1 1,-1-1-1,1 0 0,1 3 0,-2-4-4,1 2-9,1-1 0,-1 0 0,1 0 0,0 0 0,-1 0 0,1-1 0,0 1 0,-1-1-1,1 1 1,0-1 0,0 0 0,-1 0 0,5-1 0,1 1-385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22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51 6784,'0'-1'205,"0"0"-1,0 0 1,0 1 0,1-1 0,-1 0 0,0 1 0,0-1-1,0 0 1,0 0 0,0 1 0,0-1 0,0 0 0,0 1-1,-1-1 1,1 0 0,0 1 0,0-1 0,0 0 0,-1 1-1,1-1 1,0 0 0,-1 1 0,1-1 0,-1 0 0,1 1-1,-1-1 1,0-1 46,1 1-1,-1-1 1,3-25 11269,0 39-9877,2 19-1974,17 246 726,-6-103-321,-10-133-79,0 12-835,-6-20-2528,0-30 2520,0 0 0,1-1 1,-1 1-1,0-1 0,-1 1 0,-1 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8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0 8960,'-9'5'11546,"3"12"-13048,4-13 2380,-22 80-272,9-33-528,-27 66 1,-32 51-216,-78 169-964,146-325 920,5-8 44,-1 0 1,1-1-1,-1 1 1,0 0-1,0-1 1,-1 1-1,1-1 1,-1 0-1,-3 4 1,6-7 116,0 0 1,0 0 0,0 0 0,-1 0-1,1 0 1,0 0 0,0 0-1,0 0 1,0 0 0,0 0 0,-1 0-1,1 0 1,0 0 0,0 0-1,0 0 1,0 0 0,-1 0-1,1 0 1,0 0 0,0 0 0,0 0-1,0 0 1,0 0 0,-1 0-1,1 0 1,0 0 0,0 0-1,0 0 1,0-1 0,0 1 0,0 0-1,-1 0 1,1 0 0,0 0-1,0 0 1,0 0 0,0-1 0,0 1-1,0 0 1,0 0 0,0 0-1,0 0 1,0 0 0,0-1-1,0 1 1,0 0 0,0 0 0,0 0-1,0 0 1,0-1 0,0 1-1,0 0 1,0 0 0,-1-13-478,1 12 356,1-15-1176,3-22-1,0 10-2340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23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8704,'3'-16'4044,"-1"-1"0,2-19 1,-13 210-893,8-144-3134,3 49 262,-2-71-206,1 0-1,1 0 0,0-1 1,0 1-1,0-1 0,1 0 1,7 14-1,-9-19-36,-1-1 0,1 0 0,0 0-1,1 1 1,-1-1 0,0 0 0,0 0 0,0 0 0,1 0 0,-1 0 0,0 0 0,1 0-1,-1-1 1,1 1 0,-1 0 0,1-1 0,-1 1 0,1-1 0,-1 0 0,1 1 0,0-1-1,-1 0 1,1 0 0,0 0 0,-1 0 0,1 0 0,-1-1 0,3 1 0,4-2-229,0-1 0,0 0 1,0 0-1,10-6 0,0 1-2564,8-4-4561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23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9 8448,'-6'-8'12572,"0"15"-10205,1 18-2837,3 6 829,5 59 1,-1-50-237,2 45-93,23 124-1,-20-164-415,3 12-1714,1-19-3286,-6-26 672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38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63 6528,'0'-6'10966,"10"5"-9837,-2 0-721,1 0 0,0-1 0,0 0-1,-1 0 1,12-5 0,-12 4-176,0 0 0,0 1 0,1 0 1,-1 0-1,12 0 0,84-4 965,-9 0-714,80-1 117,-165 6-538,-4 0-28,42-2 255,1 1 0,90 9 0,99 20 145,-2 1-9,-154-15-185,41 6-96,128 9 117,-102-2-113,-38-5 18,-34-9-127,115 16 45,-152-23-39,-1 2 0,0 2 0,-1 2 0,0 1 0,0 2 0,52 27 0,-48-19-36,-1 1 0,60 46-1,45 42 8,32 31 11,-160-123-24,0 1 0,-2 1 1,-1 0-1,23 41 0,-18-30-19,7 17 28,23 58 1,7 11-38,38 40 35,7 11-137,-46-45 228,-27-57-85,82 203 5,-96-225 26,17 81 0,-3 49-142,-12-66 176,14 159-266,-13-88 18,11 112 180,-26-250 1,5 109-17,-7-122 22,11 148-40,-2-39 0,-4 88-70,2 329 27,-8-555-123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5.0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1 583 8320,'0'0'2757,"0"-15"1883,0-90-372,-1-23-2862,6-66-3544,4 99-3958,-1 50 1675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5.5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6 516 7552,'-3'-5'9759,"2"2"-9348,0-110 3056,2-127-3889,12 118-5193,-10 90 1215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5.9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13 464 8320,'-7'-4'5999,"7"3"-5738,-4-10 2526,3-13-1456,0-24 44,3-122-1175,9 1-8649,-7 133 4497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6.9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1 213 8832,'0'-3'7296,"0"-1"-6625,0-1-31,0-10-320,0 3 64,0-7 128,0-2-256,0-2-128,0 2-544,0-6-192,0 8-1087,0-5-513,0 4-2240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2.2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16 9216,'-9'-16'8863,"14"24"-8479,-1-5 128,1 9 64,-1-3-256,1 11-32,-1-5-160,-4 21-32,0-8-1312,0 19-544,0-7-3487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2.5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10240,'0'12'4704,"0"5"-3712,0-14-193,0 9-543,0 0-64,0 7-896,0 1-415,0 8-3297,0-4-1504,0 3 2944,0-3 1472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2.9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4 8064,'0'-3'3648,"4"10"-2272,-4 1-1248,0 1-32,0 10-1568,0 1-704,-4 16-1088,-1-9-352</inkml:trace>
  <inkml:trace contextRef="#ctx0" brushRef="#br0" timeOffset="1">45 595 6400,'0'12'2880,"-4"12"-2336,-1-21-192,5 14-384,0-5-128,0 3-1184,0 1-544,0 1-448,0-7-192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9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10112,'-3'-4'8143,"14"16"-6854,19 27-1,1 2-995,59 54 552,166 137 0,-178-170-753,88 82-2877,-120-96-1135,-28-31 1254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3.3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6528,'0'7'3008,"0"5"-2848,0-3-2944</inkml:trace>
  <inkml:trace contextRef="#ctx0" brushRef="#br0" timeOffset="1">14 373 4736,'3'16'2144,"-3"8"-3840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3.6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6400,'5'9'3008,"-5"6"-4960,0 1-4736</inkml:trace>
  <inkml:trace contextRef="#ctx0" brushRef="#br0" timeOffset="1">18 461 6400,'0'3'3008,"0"9"-4800,0 5-4896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4.0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0 8192,'-4'17'3744,"-1"-14"-2848,5 1-1184,0 1-224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7.7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23 456 8448,'1'-2'550,"-1"-1"0,1 1 0,-1-1 0,0 0 0,0 1 0,0-1 0,0 0 1,0 1-1,-1-1 0,1 1 0,-1-1 0,1 0 0,-1 1 0,-1-3 0,-3-14 745,-3-109 442,5 45-1943,0-13-2949,3 32-3855,0 39 3474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8.33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26 496 8064,'-1'-33'7689,"-2"2"-4277,-9-64-3214,10 80 358,-3-26-958,3-1 0,3-44 0,0 20-1272,-1 20-496,0 6-2011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9.1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10 492 8448,'-1'-67'10325,"-2"-3"-8223,-2-80-4151,5-29-5663,0 154 4246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49.7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80 457 7680,'1'-3'571,"-1"0"0,-1 1 0,1-1 0,0 1 0,-1-1 0,1 0 0,-1 1 0,-1-3 0,-3-14 1687,-6-37-97,-23-140-184,13 62-6968,17 109 911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50.43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10 250 5504,'-9'-5'11984,"9"-3"-12385,2-61 2690,0-4-4194,-2 2-6638,0 48 5055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5:56.0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181 1366 7040,'-4'-16'522,"-28"-77"2193,26 80-2483,-40-95 2619,21 53-1233,14 29-37,-2 1 1,-19-30-1,32 54-1466,-1 0 0,1 0 0,-1 0 0,1 0 1,-1 0-1,0 0 0,1 0 0,-1 0 0,0 0 0,0 1 0,1-1 0,-1 0 0,0 1 0,-1-2 0,5 18 621,1-4-558,27 120 1203,127 1025 1521,-80 15-1841,-68-980-965,37 325-123,-41-459 30,12 67 149,-18-124-146,1 0 0,-1 0 0,0 0 0,1 0 0,-1 0 0,1 0 1,-1 0-1,1-1 0,0 1 0,-1 0 0,1 0 0,0 0 0,0-1 0,0 1 0,0 0 1,-1-1-1,1 1 0,0 0 0,0-1 0,0 1 0,0-1 0,0 0 0,0 1 0,0-1 1,2 0-1,3 1 45,0 0 0,0-1 0,10 0 0,-5 0 7,327-8 662,-252 8-709,777-13 65,-609-3-64,356-68 1,159-101 18,-435 100-3,-262 68-10,507-123 108,-5 24-73,-296 77-138,-114 17 373,-147 19-105,21-1 519,-38 3-700,1 1 0,-1 0 0,0 0-1,1-1 1,-1 1 0,0 0 0,1 0 0,-1-1 0,0 1 0,0 0-1,0-1 1,1 1 0,-1 0 0,0-1 0,0 1 0,0 0-1,0-1 1,0 1 0,1-1 0,-1 1 0,0 0 0,0-1 0,0 1-1,0 0 1,0-1 0,0 1 0,0-1 0,-1 1 0,1 0-1,0-1 1,0 1 0,0-1 0,0 1 0,0 0 0,0-1 0,-1 1-1,1-1 1,-7-21-7,5 18 15,-116-373-16,70 178 0,31 123 7,-54-238-1,-62-244-275,16 70-154,52 201 13,-45-201-229,100 438 643,-43-182 150,35 166 29,-41-98 1,49 141-115,-2 0 0,0 0-1,-28-38 1,32 52-14,1 1-1,-1-1 0,-1 1 1,1 0-1,-1 1 1,0 0-1,-1 1 1,0 0-1,0 0 1,-20-7-1,-20-3 80,-98-16 0,131 29-96,-41-6 38,-62-2 0,-60 8-46,167 3-23,-183 5 31,-47 10 22,-240 38-14,-5 38-16,-92 74-72,414-115 5,-190 55-90,-476 144-1985,653-192-623,52-8-4043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04.3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448 466 7424,'-84'-67'8234,"71"56"-7470,0 0-1,-1 1 1,-16-8-1,21 13-379,0 0-1,0 1 1,0 1-1,-1-1 1,1 2-1,-18-4 1,23 6-335,1 0 1,-1 0-1,0 0 0,1 1 1,-1 0-1,1-1 1,-1 1-1,1 0 0,-1 1 1,1-1-1,0 1 1,-1-1-1,1 1 1,0 0-1,0 0 0,0 0 1,1 1-1,-1-1 1,0 1-1,1 0 1,0-1-1,-4 6 0,0 2-31,0-1-1,0 1 1,1 0-1,1 0 0,0 1 1,-4 14-1,3-3-37,1 0-1,1 0 0,-1 27 0,6 67-22,-2-103 52,9 91 119,-7-87-73,2 0 1,0-1-1,1 1 1,7 17-1,-10-30-18,0 1 0,1-1 1,-1 0-1,1 0 0,0 0 0,0 0 0,0 0 0,1-1 0,-1 1 0,1-1 0,0 0 0,0 0 0,8 4 0,-6-4 47,0-1 0,0 0 0,0 0 0,0 0-1,0-1 1,1 0 0,-1 0 0,0 0 0,11-1-1,-3-1 55,-1-1-1,0 0 1,0-1-1,0 0 0,0-1 1,0-1-1,-1 0 0,0-1 1,19-11-1,-9 3 17,-1-2 1,-1-1-1,-1 0 0,0-1 1,-1-1-1,-1-1 1,25-38-1,-30 39-61,0-1 0,-2 0 0,-1 0 0,0-1 0,-1 0 0,-2-1 0,0 1 0,-1-1 0,3-32 0,-7 30-71,-1 0-1,0 1 0,-2-1 1,-1 0-1,-9-37 1,8 45 5,-2 0 0,0 1 0,0-1 0,-2 1 1,0 0-1,0 1 0,-1 0 0,-21-24 0,13 21-10,0-1-1,-2 2 0,-39-27 0,43 33-15,0 1 1,0 1-1,-1 1 1,0 0-1,-1 1 1,-24-6-1,34 11-6,0 0 0,0 0 0,0 0 0,0 1 0,0 0-1,-1 0 1,1 1 0,0 0 0,0 0 0,0 1 0,1 0 0,-1 0 0,0 0 0,1 1-1,-1 0 1,1 1 0,0-1 0,0 1 0,0 0 0,0 1 0,1-1 0,0 1 0,-8 9-1,2-1 0,1 0-1,0 1 0,2 0 1,-1 0-1,2 0 0,0 1 1,-8 23-1,9-16-15,0 1-1,2-1 1,0 1 0,0 40 0,5-16 39,2-1 0,2 0 0,2-1-1,24 81 1,-26-110-17,1 1 0,0-1 0,1 0-1,1-1 1,1 0 0,0 0-1,0-1 1,2 0 0,0 0-1,18 17 1,-18-22-11,0 0 0,1 0-1,-1-1 1,1-1 0,1 0 0,0 0 0,0-2 0,0 1-1,0-2 1,1 1 0,0-2 0,0 0 0,14 1-1,-15-3 47,0 0 0,0-1 0,0-1 0,-1 0 0,1 0 0,0-2 0,-1 1 0,15-6 0,-18 5 35,-1-1 0,0 0 0,0 0 0,0-1 1,-1 0-1,0 0 0,1 0 0,-2-1 0,1-1 1,-1 1-1,0-1 0,9-12 0,-5 2 17,0 0 1,-1 0-1,0-1 0,-2-1 0,0 1 1,-1-1-1,-1 0 0,-1 0 0,0-1 1,1-38-1,-5 41-78,-1 0 0,0 1 0,-1-1 0,-1 0 1,0 1-1,-1-1 0,-1 1 0,-1 0 0,0 1 0,-1-1 1,-1 1-1,0 1 0,-13-18 0,3 10-37,-1 1 0,0 1 0,-2 1 0,-1 1 0,0 1 0,-1 1 0,-43-24 0,55 35 5,-1-1-1,0 1 0,1 1 1,-1 0-1,-1 0 1,1 1-1,-14-1 1,19 4 9,-1 0 0,0 0 0,0 0 0,0 1 1,0 0-1,0 1 0,1 0 0,-1 0 0,1 0 1,-1 1-1,1 0 0,-10 6 0,3 0 5,0 1 0,0 1 0,1 0-1,0 1 1,0 0 0,2 1 0,0 0 0,0 1-1,1 0 1,1 1 0,0 0 0,1 1 0,1-1 0,0 1-1,1 1 1,1-1 0,-5 27 0,6-14-3,1 1 0,1-1 1,1 1-1,2-1 1,1 1-1,1-1 0,2 0 1,0 0-1,3 0 0,12 34 1,-16-53 6,0 0 1,0-1-1,1 1 1,1-1-1,0 0 1,0-1 0,0 1-1,1-1 1,1 0-1,12 10 1,-16-15 6,0 0 1,0 0 0,0 0-1,1-1 1,0 0 0,-1 0 0,1 0-1,0-1 1,0 1 0,0-1-1,0 0 1,0-1 0,0 1 0,0-1-1,0 0 1,0 0 0,0-1-1,0 1 1,0-1 0,0 0 0,0-1-1,0 1 1,8-5 0,-3 1 23,0 0 0,-1-1 0,0-1 0,0 0 0,-1 0 1,0 0-1,0-1 0,0 0 0,-1-1 0,0 0 0,-1 0 0,7-13 1,-10 17-118,0-1 0,-1 0 0,1 0 0,-1-1 0,-1 1 0,1 0 1,-1-1-1,0 1 0,0-13 0,-2 15-181,1 0 0,-1-1 0,1 1 0,-1 0-1,-1-1 1,1 1 0,-1 0 0,1 0 0,-1 0 0,0 0 0,-1 0 0,1 1 0,-1-1-1,0 1 1,-4-6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39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71 9088,'-5'2'9729,"24"-1"-7155,11-8-1252,-22 4-1169,0 1 1,0 0 0,0 0 0,16 0 0,32 2-22,73-1-456,-118 0-296,0-1-1,0 0 1,13-4 0,-19 4-319,0 1 1,0-1-1,1-1 1,-2 1-1,1-1 1,0 0-1,0 0 1,6-6-1,2-7-3263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5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1151 7808,'-10'5'10584,"6"-2"-10689,4-3 297,-1 0 0,-1 2 574,2-2-574,-1 1-1,1-1 1,0 1-1,-1-1 1,1 1-1,0-1 1,0 1 0,-1 0-1,1-1 1,0 1-1,0-1 1,0 1 0,0 0-1,0-1 1,0 1-1,0-1 1,0 1-1,0 0 1,0 0 0,0-1-92,1 1 0,-1 0 1,1-1-1,-1 1 0,1-1 1,-1 0-1,1 1 0,-1-1 1,1 1-1,-1-1 0,1 0 1,0 1-1,-1-1 0,1 0 0,0 0 1,-1 1-1,2-1 0,4 1 57,0 0-1,0-1 0,9 1 0,-13-1 91,5-1-110,-1 0 1,1 0 0,0 0-1,0-1 1,-1 0-1,1 0 1,-1-1 0,0 0-1,6-3 1,9-7 187,20-15 0,-33 22-305,0 0 0,-1 0-1,0-1 1,0 0 0,0-1-1,10-15 1,-11 11-10,1 0 0,-2 0-1,0-1 1,7-23 0,-3-10-90,7-84 0,-14 86-149,-2 0 0,-2 0 1,-9-52-1,-2 27-194,-26-83 1,21 98 93,-3 1 0,-37-70 1,48 107 289,0-1 1,0 1 0,-2 1 0,0 0-1,-18-18 1,29 33 33,1-1 0,-1 1-1,1 0 1,0-1 0,-1 1-1,1 0 1,-1-1 0,1 1 0,-1 0-1,1 0 1,-1-1 0,1 1-1,-1 0 1,0 0 0,1 0-1,-1 0 1,1 0 0,-1 0 0,1 0-1,-1 0 1,1 0 0,-1 0-1,1 0 1,-1 0 0,0 0-1,0 1 1,0-1 2,0 1 0,0 0 0,0 0 0,0-1 1,0 1-1,1 0 0,-1 0 0,0 0 0,0 0 0,1 0 0,-1 0 0,0 1 0,1-1 0,-1 2 1,-3 12-24,0 0 0,2 0 0,0 0 0,0 0 1,2 22-1,2 19 371,2-1 0,16 80 0,-11-93-111,2-1 1,2 0 0,34 75-1,-24-71-1,1-1 1,31 41-1,67 79 485,-54-76-573,-47-61-74,-9-12-45,-1 0 0,11 17 0,-13-21-1716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5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12 11648,'-8'-4'2367,"4"3"-704,0-1 0,0 1 0,0 0 0,0 0 1,-8-1 623,12 15-2356,0-2-985,1 0 1,0-1-1,1 1 1,3 12-1,-3-17-1255,0 0-1,1 0 0,-1 0 1,7 9-1,0-2-2351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5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44 8704,'-22'-39'4064,"8"34"-2208,14 10-3648,5 10-3904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6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14 318 11264,'-2'-5'14994,"0"2"-14821,0 1-1,1-1 1,-1 0-1,1 0 1,0 0-1,-2-6 1,4-12 243,1 0 0,0 0 0,9-32 0,23-60-662,-18 65 294,-16 47-48,0 1-1,0 0 0,0-1 1,1 1-1,-1-1 0,0 1 1,0 0-1,0-1 1,0 1-1,0 0 0,1-1 1,-1 1-1,0-1 0,0 1 1,1 0-1,-1 0 0,0-1 1,0 1-1,1 0 0,-1-1 1,0 1-1,1 0 0,-1 0 1,0 0-1,1-1 0,-1 1 1,1 0-1,-1 0 0,1 0 1,-1 0-4,1 0 0,-1 1 0,1-1 0,0 0 0,-1 1 0,1-1 0,-1 0 0,0 1 0,1-1 0,-1 1 0,1-1 1,-1 1-1,1-1 0,-1 1 0,0-1 0,1 2 0,10 27-43,-6-5 51,7 23-13,-11-43 15,1 0 1,0 0-1,-1-1 0,1 1 1,0-1-1,1 1 1,-1-1-1,1 0 0,3 4 1,-5-6-6,1 0-1,-1 0 1,1 0 0,-1 0 0,1 0 0,0-1-1,0 1 1,-1 0 0,1-1 0,0 0-1,0 1 1,-1-1 0,1 0 0,0 0 0,0 0-1,2 0 1,28-6-69,-25 4 69,10-2 4,0 1-1,0 1 0,0 0 0,1 2 0,23 1 0,-27 1-27,-1 0 0,1 1 0,-1 0 0,0 1 0,0 1 0,0 0 0,13 8-1,-16-8-183,0 0-1,0 1 1,15 13-1,-22-16-182,-1 0 1,1 0-1,-1 0 0,1 0 0,3 7 0,-5-8-205,0 1 0,0 0 0,0 0 0,0-1 0,0 1 0,-1 0 0,1 0 0,-1 0 0,0 3 0,0 9-5138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6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 16 8704,'3'-16'16794,"-11"34"-16619,0-1 0,-2 0 0,0 0 0,-1-1 0,-16 17 1,-29 31-118,2 2 1,-49 81 0,9-2-769,5-5-3572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7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24 10112,'-9'-24'11029,"19"39"-9856,14 21 22,35 29-261,-37-42-754,0 2-3,-1 1-1,19 31 1,-27-39-104,65 110 408,-37-57-269,-37-64-195,14 24 35,2 0-1,1-1 1,41 45 0,-32-39-2009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7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13184,'5'-4'8968,"6"1"-6585,15 1-2188,3 2-204,155 3 439,-60 10-3107,-60-6-1661,-22-6-2982,-28-1 3416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7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11904,'12'4'11934,"43"12"-11117,-36-9-635,-1 0 0,1 0 1,-2 2-1,1 0 0,-1 1 0,27 22 0,-40-28-120,0 0 0,0 1 1,-1-1-1,1 1 0,-1 0 0,0 0 0,-1 0 1,1 1-1,-1-1 0,0 1 0,0-1 1,-1 1-1,1 0 0,-1-1 0,0 12 0,0 3-86,-1 0-1,-1-1 0,-4 26 0,-5 8-791,6-34-1523,1 1-1,-2 31 0,5-49 1388,0 1 0,0 0 0,0-1-1,0 1 1,1 0 0,-1-1 0,1 1-1,1 3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8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38 11264,'-16'-37'12133,"31"218"-10914,-9-133-1121,42 196-572,-47-237 409,4 14-337,-3-11-142,0 0-1,0 0 1,1 0-1,1-1 1,0 1-1,5 9 1,-9-18 434,0-1-1,0 0 1,1 1 0,-1-1-1,0 0 1,0 1 0,0-1-1,1 0 1,-1 1 0,0-1-1,0 0 1,1 0 0,-1 1-1,0-1 1,0 0 0,1 0-1,-1 0 1,0 1 0,1-1-1,-1 0 1,0 0 0,1 0-1,-1 0 1,1 0 0,-1 0-1,0 0 1,1 1 0,-1-1-1,0 0 1,1 0 0,-1-1-1,0 1 1,1 0 0,-1 0-1,1 0 1,-1 0 0,0 0-1,1 0 1,-1 0 0,0 0-1,1-1 1,-1 1 0,1 0-1,-1-1-52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8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12288,'-1'6'15343,"24"-5"-14730,-4-2-344,0-1-1,20-4 0,-20 2-225,1 1 0,20 0 0,-20 3-233,23 0-1326,-39 0 524,-1-1-1,1 1 0,0-1 1,-1 0-1,1 0 1,-1 0-1,0-1 0,1 1 1,3-3-1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40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9856,'8'-2'8662,"7"-2"-5835,30-7-2647,-21 8 262,0 0 0,1 2 0,-1 1 0,34 3 0,-52-2-348,1 0-1,-1 0 0,0 1 1,0-1-1,0 1 0,0 1 1,0-1-1,0 1 0,-1 0 1,1 0-1,-1 1 0,0 0 1,0 0-1,0 0 0,-1 0 1,1 1-1,-1 0 0,0 0 1,0 0-1,-1 0 0,0 1 1,4 6-1,1 10 10,0 1 0,-1-1 0,-2 1 0,0 1 0,1 25 0,1 119-76,-10-119-50,-1 12-27,4-55 30,1 0 0,-1 0-1,1 0 1,0 0 0,1 0 0,0 0 0,3 8 0,-4-12 17,-1-1 0,1 1 0,0-1 0,0 0 0,0 0 1,0 0-1,0 1 0,0-1 0,1 0 0,-1 0 1,0 0-1,0-1 0,1 1 0,-1 0 0,1 0 1,-1-1-1,0 1 0,1-1 0,0 1 0,-1-1 1,1 0-1,-1 0 0,1 1 0,-1-1 0,1 0 0,-1 0 1,3-1-1,4 0 41,0 0 0,0-1-1,0 0 1,8-3 0,-5 1-68,56-13-1301,-40 11-1264,0-1 1,26-11-1,-13-1-2791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49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12 8960,'-9'-11'14106,"18"101"-12421,-9 147-1002,0-40-230,0 181 257,0-296-6792,0 0-6556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0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5 150 8960,'-5'-3'11383,"15"-3"-8411,16-5-2330,2 6-236,1 1 0,0 1 0,0 2 0,31 2 1,32-1 234,177-16 201,-55 1-453,137-9 177,411-32 36,-621 50-693,-81 5-8793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1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0 8960,'4'0'12985,"-11"12"-9241,-1-3-4676,-45 61 1937,31-39-864,2 0-103,-24 53-1,34-65-48,-48 120-224,12-27-1466,39-94 994,6-14 93,0-1 1,0 1-1,-1 0 1,0-1-1,1 1 1,-1-1-1,-3 4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1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11776,'6'18'10217,"29"52"-8931,-2-15-1012,3-1-1,44 52 1,-1-3-97,-50-64-576,3-1 1,61 57 0,-89-91-222,1 0 0,1 0-1,-1-1 1,0 0 0,1 0 0,11 4 0,1 2-4681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1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10368,'0'0'3936,"5"8"-3040,8-5 703,-4-3 129,-4 0-384,-1 0-64,14-3-640,9-2-320,3 2-192,6-1-192,5-1 32,4 5-896,-6 5-320,1-1-1440,1 4-511,-10 7-1505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2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13312,'4'-3'6700,"-4"3"-6597,1 1 29,-1-1 0,0 1 0,1-1 0,-1 1 0,1 0 0,-1-1 0,0 1-1,1 0 1,-1 0 0,0-1 0,0 1 0,0 0 0,1 1 0,-1 17 1113,7 30 0,-1-5-924,8 95-94,4 38-740,-5-60-3953,-11-105 2638,0 0 0,1 0 0,7 20 0,0-4-2625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3.9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72 9984,'4'-71'13087,"-4"173"-12705,-4 278-38,3-181-528,2-112-3984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4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1 178 9088,'0'-15'10333,"9"14"-6930,1 2-3892,304-18 4959,-40-9-3692,-52 10-305,-77 6-237,297-24 452,60-3-176,-209 34-502,-212 3-718,-78 0 324,1 0 1,0-1 0,0 1-1,-1-1 1,1 0 0,0 0-1,4-2 1,11-10-5697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6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8 14208,'-9'-8'10783,"5"11"-10527,4 6-192,0-1-128,0-1 32,0 1-544,0 1-160,4-2-2528,10-2-2111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8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84 143 9728,'1'-6'1195,"0"0"0,0 0 0,0 0 1,-1 0-1,0 0 0,0 0 0,-1 0 0,-1-8 1,-1 2-131,0 0 0,-1 0 1,-5-12-1,9 23-1050,-1 0 1,1 0 0,0-1-1,-1 1 1,1 0-1,-1 0 1,1 0-1,-1 0 1,0 1-1,1-1 1,-1 0 0,0 0-1,0 0 1,0 0-1,1 1 1,-1-1-1,0 0 1,0 1-1,0-1 1,0 1 0,0-1-1,0 1 1,-1-1-1,1 1 5,0 0-1,0 1 0,0-1 0,0 0 1,0 1-1,0-1 0,0 1 1,0-1-1,0 1 0,0-1 1,0 1-1,1-1 0,-1 1 0,0 0 1,1 0-1,-1-1 0,0 1 1,1 0-1,-1 0 0,0 1 1,-3 4 56,1 1 0,0 0 1,0 0-1,0 0 1,-2 13-1,1-2-131,0 23 0,3-35 44,1 0 0,0 1 0,1-1 0,0 1 0,0-1 1,0 0-1,4 9 0,-5-14 15,0 0-1,0-1 1,1 1 0,-1 0 0,0 0-1,1-1 1,-1 1 0,0 0 0,1-1-1,-1 1 1,1 0 0,0-1-1,-1 1 1,1-1 0,-1 1 0,1-1-1,0 1 1,-1-1 0,1 1 0,0-1-1,-1 0 1,1 1 0,0-1 0,0 0-1,0 0 1,-1 0 0,1 1 0,0-1-1,0 0 1,0 0 0,-1 0 0,1 0-1,0 0 1,0-1 0,0 1-1,-1 0 1,1 0 0,0 0 0,0-1-1,-1 1 1,1 0 0,0-1 0,0 1-1,0-1 1,2-1 60,0 0 1,0 0-1,-1 0 0,1 0 0,-1-1 1,1 1-1,-1-1 0,0 0 0,3-4 1,-2-1 109,1 1 0,-1-1 0,2-11 0,7-16 505,-8 28-556,-4 6-121,0 1-1,1 0 0,-1 0 1,0 0-1,0 0 1,0 0-1,0 0 1,0 0-1,0 0 1,0 0-1,0 0 0,0 0 1,0 0-1,0 0 1,1 0-1,-1 0 1,0 0-1,0 0 0,0 0 1,0 0-1,0 0 1,0 0-1,0 0 1,0 0-1,0 0 0,1 0 1,-1 0-1,0 0 1,0 0-1,0 0 1,0 0-1,0 0 1,0 0-1,0 0 0,0 0 1,0 0-1,0 0 1,0 0-1,1 0 1,-1 0-1,0 0 0,0 0 1,0 1-1,0-1 1,0 0-1,0 0 1,0 0-1,0 0 0,0 0 1,0 0-1,0 0 1,1 4-4,0 0 0,-1 0 0,1 0 0,-1 0-1,0 0 1,0 0 0,-1 5 0,1 23-77,17 188-7,-12-183-525,11 44 0,-6-39-380,-7-26-670,9 22-1,3-4-3575,-6-18 182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41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54 7552,'-2'0'457,"0"0"1,0 0-1,0 0 1,0 1-1,0-1 1,0 1-1,0-1 1,0 1-1,0 0 0,0 0 1,0 0-1,1 0 1,-1 0-1,0 0 1,1 1-1,-1-1 1,-2 2-1,4-2-408,0-1-1,0 0 1,0 0-1,0 0 1,-1 1-1,1-1 1,0 0-1,0 0 1,0 1-1,0-1 1,0 0-1,0 0 1,0 1-1,0-1 1,0 0-1,-1 1 0,1-1 1,0 0-1,0 0 1,0 1-1,1-1 1,-1 0-1,0 0 1,0 1-1,0-1 1,0 0-1,0 0 1,0 1-1,0-1 1,0 0-1,0 0 1,1 1-1,-1-1 1,0 0-1,0 0 1,0 1-1,0-1 1,1 0-1,-1 0 1,0 0-1,0 0 1,1 1-1,-1-1 1,0 0-1,1 0 1,9 5 893,-4-5-562,-1 0-1,1 0 0,-1-1 1,1 0-1,-1 0 0,1 0 0,-1 0 1,6-4-1,8 0 330,246-42 1822,-181 35-2294,4 2-366,-77 9-1444,1 1 0,20 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9.2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10880,'14'1'16464,"60"1"-15852,2-2-1015,-44 0-9460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59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10880,'1'-35'13977,"3"45"-13501,66 246 553,2 59-1402,-70-305 140,-1-4-356,-1 1 0,2-1 0,-1 0 0,1 0 1,0 0-1,0 0 0,4 7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00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 8320,'-3'-19'20326,"9"22"-21261,35 5 1676,242 32 326,-152-25-896,-112-13-306,3 1-1200,28 1 0,-49-4 978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09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123 197 8064,'6'-15'8133,"-5"8"-6971,-2-33 1154,0 20-488,1 17-1604,-1 0-1,1 0 0,-1 0 0,1 0 0,-1 1 0,0-1 1,0 0-1,0 0 0,-1 1 0,1-1 0,0 1 0,-1-1 1,0 1-1,0 0 0,0-1 0,0 1 0,0 0 1,-4-3-1,2 1 118,4 4-324,-1 0 1,0-1 0,1 1 0,-1 0 0,0 0 0,1-1 0,-1 1-1,0 0 1,1 0 0,-1 0 0,0 0 0,0 0 0,1 0 0,-1 0-1,0 0 1,1 0 0,-1 0 0,0 0 0,1 1 0,-1-1 0,0 0-1,1 0 1,-1 1 0,0-1 0,1 1 0,-1-1 0,0 0 0,1 1-1,-1 0 1,-20 18-4,16-12-13,0 0 0,1 0 0,0 0 0,0 1 0,1 0-1,-4 11 1,2-1-17,-6 33-1,7-12-15,2 0 0,1 0 0,7 57 0,-4-81 27,0-1 0,1 0 0,1 0 0,0 0 0,0 0-1,2-1 1,0 0 0,0 0 0,1 0 0,11 14 0,-10-17 12,-1 0 0,2-1 1,-1 0-1,1-1 0,1 1 0,-1-2 0,2 0 1,-1 0-1,1 0 0,-1-2 0,2 1 0,13 4 1,-22-9 23,0 0 1,0 0-1,0 0 1,0-1-1,0 1 1,0-1-1,0 0 1,0 0-1,1 0 1,-1 0 0,0 0-1,0-1 1,0 1-1,0-1 1,0 0-1,5-2 1,-5 1 13,0 0-1,-1 0 1,1 0 0,0-1 0,-1 1 0,1-1 0,-1 0-1,0 1 1,0-1 0,0 0 0,0 0 0,0-1-1,-1 1 1,1 0 0,1-6 0,10-35 152,9-59 0,-19 86-189,2-9-11,-1 0-1,-1-1 1,-2-36 0,-2 40-77,-1 1 1,-2-1-1,0 1 0,-1 0 0,-11-28 0,10 35 6,0 1 0,-1 1 0,0-1-1,-1 1 1,0 0 0,-1 1 0,-1 0-1,0 1 1,-13-12 0,19 19-265,-1 0 1,0 0-1,0 1 0,0 0 1,0-1-1,-1 2 0,1-1 1,-1 1-1,-10-3 0,16 4 232,-1 1 0,1 0 0,0 0 0,-1 0 0,1 0 0,0 0 0,-1 0 0,1 0 0,0-1 0,-1 1 0,1 0-1,0 0 1,-1 0 0,1 1 0,0-1 0,-1 0 0,1 0 0,0 0 0,-1 0 0,1 0 0,0 0 0,-1 0 0,1 0 0,0 1 0,-1-1 0,1 0-1,0 0 1,0 1 0,-1-1 0,1 0 0,0 0 0,0 1 0,-1-1 0,1 0 0,0 0 0,0 1 0,-1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10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321 81 7552,'-3'-11'7335,"1"9"-6724,-9-8 2986,-18-7-1847,20 13-548,-3-3-716,0 2-1,-1-1 1,0 1-1,-25-5 0,32 9-456,-1 0 0,1 0-1,0 1 1,0-1-1,-1 2 1,1-1-1,0 1 1,0-1-1,-1 2 1,1-1-1,0 1 1,0 0-1,-8 4 1,7-2-41,1 0 1,-1 1-1,1 0 0,0 0 1,0 0-1,0 1 1,1 0-1,0 0 0,-7 11 1,9-14 5,1 1-1,1-1 1,-1 0 0,0 1-1,1-1 1,-1 1 0,1-1 0,0 1-1,1-1 1,-1 1 0,0 0 0,1 0-1,0-1 1,0 1 0,0 0-1,0 0 1,1-1 0,0 1 0,-1 0-1,1 0 1,0-1 0,1 1 0,1 3-1,-1-3 22,1 0-1,0 0 0,-1-1 1,1 1-1,0-1 0,1 0 1,-1 0-1,1 0 0,-1 0 1,1 0-1,0-1 0,0 0 1,0 1-1,0-2 0,0 1 1,7 2-1,-5-3 84,0 0-1,1 0 0,-1 0 1,1-1-1,-1 0 1,1 0-1,-1-1 1,0 0-1,1 0 1,-1 0-1,9-4 1,-8 2-5,1 0 1,-1 0-1,-1-1 1,1 0-1,0-1 1,-1 1-1,0-1 1,0-1-1,-1 1 1,1-1-1,-1 0 1,0 0-1,-1 0 1,6-9-1,15-25 360,-25 40-450,1 0-1,-1 0 1,0 0-1,0-1 1,0 1-1,0 0 0,0 0 1,0 0-1,0-1 1,0 1-1,1 0 0,-1 0 1,0 0-1,0 0 1,0 0-1,0 0 0,0-1 1,1 1-1,-1 0 1,0 0-1,0 0 0,0 0 1,1 0-1,-1 0 1,0 0-1,0 0 0,0 0 1,1 0-1,-1 0 1,0 0-1,0 0 0,0 0 1,1 0-1,-1 0 1,0 0-1,0 0 0,0 0 1,1 0-1,-1 0 1,0 0-1,0 0 0,0 0 1,0 0-1,1 1 1,-1-1-1,0 0 1,7 12 32,0 17-45,-5 90-185,-3-69 86,2 9-328,2-1 0,20 99-1,-21-141 178,-2-13-27,0-1-1,0 1 1,1 0 0,-1-1 0,1 1-1,0 0 1,-1-1 0,1 1 0,1-1-1,-1 1 1,0-1 0,2 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11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142 119 9856,'-1'-2'743,"0"-1"0,0 1 0,-1-1 0,1 1-1,0-1 1,-1 1 0,0 0 0,1-1 0,-1 1 0,0 0 0,0 0 0,-3-1 0,3 0-387,0 1-1,0-1 1,0 1 0,1-1-1,-1 0 1,1 1-1,-1-1 1,1 0 0,0 0-1,0 0 1,0 0-1,0-5 1,0 4-128,0 1 0,1 0 0,-1 0 1,0 0-1,-1 0 0,1 0 0,0 0 0,-1 0 1,0 0-1,1 1 0,-1-1 0,-4-4 0,5 7-214,1-1 0,-1 1-1,1 0 1,-1-1 0,1 1 0,-1 0-1,1-1 1,-1 1 0,0 0 0,1 0-1,-1 0 1,1 0 0,-1 0 0,0-1-1,1 1 1,-1 0 0,1 0 0,-1 0-1,0 1 1,1-1 0,-1 0 0,1 0-1,-1 0 1,0 0 0,1 1 0,-1-1-1,1 0 1,-1 0 0,1 1 0,-1-1-1,1 0 1,-1 1 0,1-1 0,-1 1-1,1-1 1,-1 1 0,-2 3-25,1-1 0,-1 0 0,1 1 0,-3 6-1,-2 6-12,2 0-1,-1 0 0,2 0 1,1 1-1,-3 20 0,-2 13 56,6-44-60,2 1-1,-1-1 1,1 1 0,-1-1-1,2 1 1,-1-1 0,1 1-1,0-1 1,0 0 0,3 8-1,-3-12 24,-1 0-1,1-1 1,0 1-1,0 0 1,0-1 0,0 1-1,0-1 1,0 1-1,1-1 1,-1 0 0,0 1-1,1-1 1,-1 0-1,1 0 1,-1 0-1,3 1 1,-2-1 16,0-1 0,0 1-1,1-1 1,-1 0 0,0 0 0,0 0 0,0 0-1,0 0 1,0 0 0,1 0 0,-1-1-1,0 1 1,0-1 0,0 0 0,0 1 0,0-1-1,2-2 1,4-1 41,-1 0-1,0-1 1,0 0 0,0-1-1,-1 1 1,1-1-1,-1-1 1,-1 1 0,1-1-1,5-10 1,6-11 239,18-42 0,-31 60-120,2 2-59,-6 8-109,0 0-1,0 0 0,1 0 0,-1 0 0,0 0 0,0-1 0,0 1 0,0 0 1,0 0-1,0 0 0,1 0 0,-1 0 0,0 0 0,0 0 0,0 0 1,0 0-1,0 0 0,1 0 0,-1 0 0,0 0 0,0 0 0,0 0 0,0 0 1,1 0-1,-1 0 0,0 0 0,0 0 0,0 0 0,0 0 0,1 0 0,-1 0 1,0 0-1,0 0 0,0 0 0,0 0 0,0 0 0,0 0 0,1 0 0,-1 0 1,0 1-1,0-1 0,0 0 0,0 0 0,0 0 0,0 0 0,0 0 1,1 0-1,-1 1 0,0-1 0,0 0 0,0 0 0,0 0 0,0 0 0,0 1 1,0-1-1,0 0 0,1 7 10,0 0 1,-1 0 0,0 0-1,0 11 1,-1 10 26,5 122-17,2-82-234,15 72-1,-14-110-653,20 54-1,-20-67-1842,0 0-1,13 18 1,-11-23-1188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12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92 7808,'-19'-16'11551,"14"10"-10331,-3-4 851,4 3-1461,0 0-1,0 0 1,-10-12 0,9 12-302,4 6-284,1 0 0,-1 0 0,0 1 0,0-1 0,1 0 0,-1 0 1,0 0-1,0 1 0,0-1 0,0 0 0,0 1 0,0-1 1,0 1-1,0-1 0,0 1 0,0 0 0,0-1 0,-1 1 0,1 0 1,0 0-1,0 0 0,0 0 0,-2 0 0,1 0-11,0 1 0,0-1 0,0 1 0,0 0 0,0 0 0,0 0-1,0 0 1,0 0 0,1 0 0,-1 0 0,-2 3 0,-4 4-22,1 0-1,1 0 1,-11 17 0,17-25 10,-4 7-38,0 1-1,1-1 0,-1 1 1,1 0-1,1-1 0,0 1 1,0 1-1,1-1 0,-1 0 1,2 0-1,-1 9 0,1-12 18,1 0-1,-1 0 1,1-1 0,-1 1-1,1 0 1,1-1 0,-1 1-1,1-1 1,0 1-1,0-1 1,0 0 0,0 0-1,1 0 1,0 0 0,0 0-1,0 0 1,0-1-1,0 1 1,1-1 0,4 3-1,-6-4 27,0-1 1,0 0-1,0 0 0,0-1 0,1 1 0,-1 0 1,0-1-1,0 1 0,1-1 0,-1 0 1,0 0-1,1 0 0,-1 0 0,0 0 0,0 0 1,1-1-1,-1 1 0,0-1 0,0 1 0,1-1 1,-1 0-1,0 0 0,0 0 0,0 0 0,0 0 1,0-1-1,0 1 0,1-2 0,2-1 17,-1 1 0,0-1 0,-1 0 0,1 0 0,-1-1 0,1 1 0,-1-1-1,-1 0 1,1 0 0,3-8 0,-2-2 161,-1 1 0,0 0 0,0-25 0,-2-34 899,-1 62-673,9 317-383,-8-293-27,2 30 0,3 1 0,12 54 0,3 14-82,-16-75-1071,16 58-1,-12-76-1371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14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10880,'-18'9'9909,"37"-5"-5552,-3-1-3825,0 0 1,0-1-1,0-1 1,32-2 0,-23 1-412,168 0 43,-110 0-3267,-75 2 353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14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10752,'-1'1'455,"1"0"1,0 0 0,-1 1 0,1-1 0,0 0-1,0 0 1,0 1 0,0-1 0,0 0 0,0 1-1,0-1 1,1 0 0,-1 0 0,0 1 0,1-1-1,-1 0 1,0 0 0,1 0 0,0 0 0,2 5 1823,0-4-1824,-2-1-247,1 0 0,-1 0 0,1 0 0,-1 0 0,1 0 0,0-1 0,-1 1 0,4 0 0,45 8 43,0-3 1,65 1-1,-26-3-5277,-27-3-4323,-33-1 4800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0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16 11648,'-32'-15'15317,"43"23"-13691,-10-7-1582,0 0-1,0 0 1,0 0-1,1 0 1,-1 0-1,0 0 1,1 0 0,-1-1-1,1 1 1,-1-1-1,3 2 1,274 55 729,-247-51-784,-7-2-576,29 6-1570,-18-7-5893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41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0 124 9984,'1'1'204,"-1"-1"0,0 1 0,1 0 0,-1 0 0,1-1 0,-1 1 0,1 0 0,-1-1 0,1 1 0,-1 0 0,1-1 0,0 1 0,-1-1 0,1 1 0,0-1 0,0 1 0,-1-1 0,1 0 0,0 1 0,0-1 0,0 0 0,-1 1 0,1-1 0,0 0 0,0 0 0,0 0 0,0 0 0,-1 0 0,1 0 0,0 0 0,0 0 0,0 0 0,0-1 0,0 1 0,7 0 1093,12-1 368,0-1 0,36-9 0,-27 5-991,149-45 1018,-29 7-1789,-121 38-2058,-1 0 1,1 2-1,41 0 0,-46 4-2975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0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 12672,'-3'-10'11093,"6"23"-10736,0 1 0,0-1 1,-1 1-1,-1 0 0,-1 17 1,0 194-241,0 21-2544,0-234 1860,0-1 0,0 1 0,1-1 0,1 1 0,0-1 0,0 0 0,1 0 0,1 0-1,0 0 1,0 0 0,8 13 0,2 0-4195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1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12 12544,'-5'-11'8290,"3"11"-8031,1 0-56,0 0 0,0 0 0,0 0 0,0 0 0,0 0 0,0 1 0,0-1 0,-1 0 0,1 1 0,0-1 0,0 1 0,-1 0 0,-3 2-139,1 0 0,-1 0 0,-7 7 1,5-3-30,1 0 0,0 0 0,0 0 0,1 1 0,0 0 0,0 0 0,1 1 0,0-1 0,0 1 0,1 0 0,0 0 0,1 0 0,0 0 0,0 1 0,0 13 0,0 3-14,2 0 0,0 0 0,2-1 0,6 35 0,-5-44 30,0-1 0,2 0 0,0-1 0,0 1 0,1-1 0,1 0 1,1-1-1,16 25 0,-19-33 42,0 0 1,0 0 0,0 0-1,1-1 1,0 0-1,-1 0 1,2 0-1,-1-1 1,0 0-1,1 0 1,-1 0 0,1-1-1,0 0 1,0-1-1,0 1 1,0-1-1,0 0 1,0-1-1,0 0 1,0 0 0,0 0-1,0-1 1,11-3-1,-9 2 30,1 0 1,0-1-1,-1-1 0,0 0 1,1 0-1,-2-1 0,13-7 1,-6-2-20,-1 0 1,0-1-1,-1 0 0,-1-1 1,0-1-1,11-21 0,-20 32-105,1 0-1,-1-1 1,-1 0-1,1 0 1,-1 0-1,0 0 0,-1 0 1,1 0-1,-2 0 1,1 0-1,-1-1 1,0 1-1,0 0 0,-1-1 1,0 1-1,-3-10 1,0 4-54,-1 1 0,0 0 0,-1 1 0,-1 0 0,0 0 0,-8-10 0,-55-61-1080,68 80 976,-28-27-1413,27 26 818,1 1 1,-1 0-1,0-1 1,-1 2 0,1-1-1,0 0 1,-1 0-1,-5-1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1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64 10112,'0'0'253,"-1"-1"1,1 0 0,0 0 0,0 1-1,0-1 1,-1 0 0,1 1-1,-1-1 1,1 0 0,0 1 0,-3-3 1014,2 2-1014,1 1 0,-1-1-1,0 1 1,1-1 0,-1 1 0,0 0-1,1-1 1,-1 1 0,0 0-1,0-1 1,1 1 0,-1 0 0,0 0-1,0 0 1,1 0 0,-1 0 0,0 0-1,0 0 1,0 0 0,1 0-1,-1 0 1,0 1 0,0-1 0,1 0-1,-2 1 1,-1 0 38,0 1-1,1 0 1,-1 0 0,0 0-1,1 0 1,0 0 0,-1 0-1,1 1 1,-3 3 0,-3 5-125,0 0 0,1 1 1,0-1-1,1 1 0,0 1 1,1-1-1,-5 18 0,6-12-97,0 0 0,1 0 0,1 1-1,1-1 1,0 1 0,4 26 0,-2-36-42,0 0 1,1 0-1,0 0 1,0 0-1,1-1 1,1 1-1,-1-1 1,1 0-1,1 0 0,-1 0 1,1-1-1,1 1 1,-1-1-1,1-1 1,10 10-1,-11-12 17,0-1 0,0 1 0,1-1 0,-1 0 0,1-1 0,0 1 0,0-1 0,-1 0 0,1-1 0,1 1 0,-1-1 0,0-1 0,7 1 0,1 1 51,2-1 54,-1 0 1,1-1 0,0 0 0,0-1 0,-1-1 0,20-5-1,-20 4 8,-1-1-1,1-1 0,-1 0 0,-1-1 0,1 0 0,-1-1 0,0 0 0,0-1 0,-1-1 0,14-13 0,-10 9 76,0-2-1,-2 0 0,22-28 0,-29 35-194,-1-1 1,-1 0-1,0 0 0,0-1 1,-1 1-1,0-1 0,0 0 1,-1 0-1,2-14 0,-5 19-59,0 0 0,0-1 0,0 1 0,-1 0 0,0 0 0,0 0 0,0-1-1,0 1 1,-1 0 0,0 1 0,0-1 0,-1 0 0,1 1 0,-1-1 0,-3-4 0,-3-2-115,0 0 1,0 1 0,-1 1 0,-15-13 0,10 11-280,1 1 1,-2 0-1,1 1 1,-24-10-1,26 14-617,0 1-1,-1 0 1,-17-3 0,7 5-1881,23 1 2659,1 1 1,-1 1-1,0-1 1,0 0-1,0 0 1,0 0-1,0 0 1,0 1-1,1-1 1,-1 0-1,0 1 1,0-1-1,1 0 0,-1 1 1,0-1-1,0 1 1,1-1-1,-1 1 1,0 0-1,1-1 1,-2 2-1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1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62 12032,'-2'0'582,"0"0"0,-1 0 0,1 0 0,-1 0 1,1 0-1,-1 0 0,1 1 0,-1 0 0,1-1 1,0 1-1,-1 0 0,1 0 0,0 0 1,0 0-1,-1 1 0,1-1 0,-2 2 0,-3 6-336,0 0 0,0 0 0,1 1 0,0 0-1,1 0 1,0 0 0,1 1 0,0 0 0,1 0-1,-4 18 1,3-7-40,2 0-1,1 1 0,2 39 1,0-56-179,0-1 0,0 0 1,1 0-1,-1 0 1,1 1-1,0-2 0,1 1 1,-1 0-1,1 0 0,0-1 1,0 1-1,0-1 1,1 0-1,4 4 0,-8-7-21,5 4 23,0 0 0,1 0 0,-1 0 0,1-1 0,0 0 0,0 0 0,0 0 1,1-1-1,-1 0 0,1 0 0,-1-1 0,10 3 0,-15-5-23,12 4 50,-1 0 0,0-1 0,1 0 0,0-1 0,0 0 0,0-1 0,-1-1 0,1 0 0,0 0 0,0-2 0,13-2-1,6-6 391,0-1-1,-1-1 0,53-29 1,-59 27-69,39-28 0,-56 36-296,0-1 0,0 0 0,0 0 0,-1 0 0,-1-1 0,1-1 0,9-16 0,-14 22-64,0 0-1,-1-1 0,0 1 1,1-1-1,-1 1 0,0-1 1,-1 1-1,1-1 0,-1 0 1,0 1-1,1-1 0,-2-4 1,0 0-23,-1 1 1,0 0 0,0 0 0,-1-1 0,-5-10 0,0 1-144,-1 2 1,-1 0-1,0 0 1,-1 0 0,-21-21-1,25 30-28,0 1 0,0 0-1,0 0 1,-1 1 0,0 0 0,0 0-1,0 1 1,0 0 0,0 0 0,-1 1-1,1 0 1,-1 0 0,1 1 0,-10 0-1,-3 0-1583,-30 3-1,-17 7-5853,48-6 2138,4 1 816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4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10 7040,'-5'-8'3435,"4"8"-3206,1-1 0,-2 1 0,2 0-129,-1 0 0,-3 2 1599,4-2-1600,0 1 1,0-1 0,0 0 0,0 0 0,0 1 0,-1-1 0,1 1 0,-1 2 48,0-1 1,1 1 0,-1 0-1,1 0 1,-1 6 0,1 75 411,1 105 485,7-24-283,1 254 428,-9-55-700,-13 257-308,11-581-188,-32 745 188,9 1 90,20-514-171,1 414 459,16-98-149,1-127-395,-11-388-23,11 223 180,17-2-51,-28-274 23,2 1 0,1-1 0,0 0 0,10 22 0,-14-40-117,1 0 0,-1 0 0,1 0 0,-1 0 0,1 0 0,-1-1 0,1 1 0,0 0 0,0-1 0,0 0 0,0 1 0,3 0 0,29 13 211,-29-13-197,8 2 45,-1 0 0,1-1 0,0-1 0,17 2 0,52-2 225,-71-2-296,65 1 140,82-3 77,207-15 210,-8 3-86,257-4-293,260 21-149,-206 28-358,-119-3 769,-260-17-70,414-2 42,-281-12-223,-38-5-86,68-11-15,-45-1 20,79-6 6,-49 1 0,81-6-117,-73 3-512,34-7-353,-61 2-303,44-6-118,-65 4-138,25-4-571,292-18-8000,-424 36 6086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6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7552,'0'0'9039,"0"7"-8137,4 16-209,1 4-282,17 124 506,23 145 22,-14 11-843,5 70 144,0 49-102,-14 88 262,-21-482-378,7 535 42,-8 53-43,-10 8-122,-7-11-518,-1-40 288,5-89 299,-1-81-64,1-70-58,-5-29 159,5 12 347,12-187 993,1-74-1005,0-58-338,0 0 0,0 0-1,0 0 1,1 0 0,-1 0-1,0 0 1,0 0 0,1 0-1,-1 0 1,1 0 0,-1 0 0,1 0-1,-1-1 1,1 1 0,-1 0-1,1 0 1,0 0 0,-1-1-1,1 1 1,0 0 0,0-1-1,0 1 1,-1-1 0,1 1-1,0-1 1,0 1 0,0-1 0,0 1-1,0-1 1,0 0 0,0 0-1,2 1 1,3 0 64,1-1-1,-1 1 1,1-1 0,7-1-1,1 0 170,129 1 165,80-7 180,-115 2-323,277-17 453,-15-5-396,-295 21-283,310-26 162,-304 24-156,393-45 108,-97 2-127,-70 8 1,112-13-14,-29 8 6,91 1 37,-50 7-16,71 4-21,-54 10 21,89 7 10,-62 8-58,90 13-10,-67 5 20,71 13 6,-77 0 11,75 10 26,-75-1-53,72 9-197,-71-4-816,68 11-683,-91-6-710,15 9-836,-95-10-1835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8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1484 9728,'-3'8'1565,"0"0"0,1 0-1,0 0 1,1 1 0,0-1 0,-1 10 0,2-17-1489,0-1 0,0 1 1,0 0-1,0-1 0,0 1 0,0-1 1,1 1-1,-1 0 0,0-1 0,0 1 0,0-1 1,0 1-1,1 0 0,-1-1 0,0 1 1,1-1-1,-1 1 0,0-1 0,1 1 0,-1-1 1,0 0-1,1 1 0,-1-1 0,1 1 0,-1-1 1,1 0-1,-1 1 0,1-1 0,0 0 1,0 1-1,1-1 36,-1 0 1,1 0-1,0 0 1,-1 0-1,1 0 0,0 0 1,-1 0-1,1-1 1,0 1-1,3-2 1,2-1 85,1 0 1,-1-1 0,9-5 0,-6 1-85,0 0 0,-1 0 0,0 0 0,-1-1 0,10-13 0,30-49 183,-22 28-174,33-70-1,-44 73-72,-1-2 0,15-76 0,-17 49-205,6-117 0,-25-96-682,-1 202 714,-4 0 1,-25-91-1,33 155 40,0 1 0,-1 0-1,0 0 1,-1 0 0,-1 1 0,0 0 0,-1 1-1,0-1 1,-15-16 0,21 28 61,0 0 1,-1-1-1,0 1 1,1 0-1,-1 0 1,0 0-1,0 0 0,0 1 1,0-1-1,0 1 1,0 0-1,-1 0 1,1 0-1,-5-1 1,6 2 8,-1 0 1,1 0 0,0 1 0,-1-1 0,1 0 0,0 1 0,-1-1-1,1 1 1,0 0 0,0 0 0,-1 0 0,1 0 0,0 0 0,0 0-1,0 1 1,0-1 0,0 0 0,1 1 0,-1 0 0,0-1 0,1 1-1,-3 3 1,-4 8 1,1 1-1,1-1 1,0 1-1,1 0 1,-7 29-1,5-11 91,-4 54 0,11-82-72,-3 45 184,4 68 0,0-103-157,2 48 327,2 1 0,27 117 0,-16-118-125,2-1 0,3 0 0,30 57 0,-27-72-79,3 0 0,1-2 0,2-2 0,2 0 0,2-2 0,56 51 0,-71-74-241,32 21 1,-19-21-3265,18-20-17686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8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12416,'0'-17'10335,"0"26"-10143,0-1-96,0 16-96,0-5-224,0 13 0,0-8-768,0 4-224,0-5-704,5-2-255,-1-6-2497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8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32 7936,'-9'-32'3648,"4"40"-2880,5 7-896,0-3-32,0 12-576,0-5-160,9 5-1312,0 0-576,9 8 544,-4-4 352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9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0 312 9472,'12'18'1219,"17"43"14628,-43-62-13783,13 0-2038,0 1 1,-1-1-1,1 0 1,0-1-1,0 1 0,0 0 1,0 0-1,0 0 1,0-1-1,0 1 1,0-1-1,0 1 0,1 0 1,-1-1-1,0 1 1,1-1-1,0 0 1,-1 1-1,1-1 1,0-2-1,-1-5 3,1 0 1,1-15-1,-1 24-27,3-24 58,1 1 1,0-1-1,12-30 0,31-67 147,-45 115-207,15-29 20,-16 32-18,1 0 1,0 1-1,-1 0 0,1-1 1,0 1-1,0 0 0,0 0 1,1 0-1,-1 0 0,0 0 1,4-1-1,-6 2-3,1 1-1,0 0 1,0-1 0,0 1-1,0 0 1,0 0-1,0 0 1,0 0 0,0-1-1,0 1 1,-1 0 0,1 1-1,0-1 1,0 0-1,0 0 1,0 0 0,0 1-1,0-1 1,0 0-1,0 1 1,-1-1 0,1 0-1,0 1 1,0-1 0,0 1-1,-1 0 1,1-1-1,0 1 1,-1 0 0,1-1-1,-1 1 1,1 0 0,-1 0-1,1-1 1,-1 1-1,1 0 1,-1 1 0,3 4 3,0 1 1,-1-1-1,0 1 1,1 7 0,-1-6-1,4 18 59,-1-7-60,7 23 1,-12-42-6,0 1 1,0-1 0,0 0-1,0 1 1,1-1-1,-1 1 1,0-1-1,0 1 1,0-1 0,1 1-1,-1-1 1,0 0-1,1 1 1,-1-1 0,0 1-1,1-1 1,-1 0-1,0 0 1,1 1-1,-1-1 1,1 0 0,-1 1-1,0-1 1,1 0-1,-1 0 1,1 0 0,-1 0-1,1 1 1,-1-1-1,1 0 1,-1 0-1,1 0 1,15-9-140,0-1 169,8-3 13,-14 8-41,-1-1-1,2 2 1,-1-1-1,18-4 1,-15 6-7,1 1 1,0 0-1,0 1 0,0 0 0,0 1 0,20 3 1,-26-2-10,0 1 0,0 0 0,0 1 0,0-1 0,0 1 1,-1 1-1,1-1 0,-1 1 0,0 1 0,0-1 0,-1 1 1,9 8-1,-6-4-241,-1 1 1,1 0-1,-2 1 1,0 0-1,0 0 1,-1 1-1,0-1 1,4 14-1,-5-9-1839,8 33 1,-11-34-846,0 1 1,0 18 0,-2-15-1607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4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99 8064,'-1'-2'483,"-1"-5"1430,0 0 1,1-1 0,-2-6 0,2 13-1687,1 1-1,-1 0 1,0 0-1,0 0 1,1 0-1,-1 0 1,0 0-1,0 0 1,1 1-1,-1-1 1,0 0-1,0 0 1,1 1-1,-1-1 1,0 0-1,0 1 1,-3 2-103,1 1 1,1-1-1,-1 0 1,0 1-1,1 0 1,0 0-1,-1-1 1,1 1-1,1 1 1,-3 7-1,-1 5-3,-3 25 0,5-22-47,-5 27 18,2 0 1,2 69-1,3-91 10,2 1-1,1 0 0,1-1 1,1 0-1,1 1 0,1-2 1,14 36-1,-14-46-14,0-1-1,1 0 1,1 0 0,13 17-1,-17-26-13,0 1 0,1-1-1,-1 0 1,1 0 0,0 0-1,0-1 1,0 1 0,1-1-1,-1-1 1,1 1 0,-1-1-1,1 0 1,10 2 0,-11-3-29,6 3 66,1-2 1,0 0 0,0 0-1,0-1 1,0-1 0,0 0-1,0 0 1,17-4 0,-17 1 9,0 0 1,0-1-1,0-1 1,-1 0 0,0 0-1,0-1 1,0-1-1,-1 0 1,0 0 0,0-1-1,-1 0 1,16-19 0,56-73 127,-71 85-259,0-1 1,-1 0 0,0 0 0,-2-1-1,7-18 1,-9 18 7,1 0-1,1 0 1,0 1-1,2 0 0,9-15 1,-3 10 8,0 2 1,1 0-1,1 0 0,1 2 1,0 0-1,1 1 0,1 1 1,0 1-1,1 1 0,23-11 1,-14 10 0,1 1 1,0 1 0,56-12-1,-77 22 17,1-1-34,0 1 1,22-1 0,-30 3 16,0 0 0,1 0 1,-1 1-1,1-1 0,-1 1 0,0 0 1,0 0-1,1 0 0,-1 0 0,0 1 1,0-1-1,0 1 0,0 0 0,3 3 1,-2-2-3,1 2 0,-1-1 0,0 0 0,0 1 0,-1 0 0,0 0 1,0 0-1,0 0 0,0 1 0,3 8 0,-1 4-2,-1 0 0,3 21 1,-7-37-2,2 11 50,5 25-15,1 65 0,-7-66-117,0-17 140,-1-1 0,-3 24-1,1-32-84,-1-1 0,0 0 0,-6 12 0,1-3 88,6-13-62,-2 1 0,1-1 0,-1 0 1,0 0-1,0 0 0,-7 7 0,8-10 2,0 1 1,-1-1-1,1 0 0,-1 0 1,0 0-1,0 0 0,0-1 1,0 0-1,0 0 0,-8 3 1,6-4-14,0-1 0,0 0 0,-1 0 1,1 0-1,0-1 0,0 1 1,0-2-1,-1 1 0,1-1 0,0 0 1,-7-3-1,-12-3 118,-3-2-137,0-1 0,1-1-1,0-2 1,1 0 0,-26-20 0,12 9 127,27 18-64,0-1 1,0-1-1,0 0 0,1 0 1,1-1-1,-21-23 0,19 15-97,6 10 28,0-1 0,1 0 0,-10-20 0,-5-12 67,-2 0-1,-31-42 0,32 50-121,13 20 96,-1 0-1,0 1 1,-1 0-1,-1 1 1,1 0-1,-2 1 1,1 0-1,-1 1 0,-1 0 1,0 1-1,-18-8 1,14 8 24,-2 0 1,-36-10-1,48 16-58,0 1 0,-1 0 0,0 0 0,1 1 0,-1 0 0,0 0-1,1 1 1,-1 0 0,-12 4 0,2 1 43,15-4 6,-1 0 1,0 0 0,0-1 0,1 0 0,-11 1 0,13-2-22,1 0-3,0 0 0,1 0 0,-1 0 1,1 0-1,-1 0 0,1 0 0,-1 0 1,0 0-1,1 0 0,-1 1 0,1-1 1,-1 0-1,1 1 0,-1-1 0,1 0 1,-1 1-1,1-1 0,-1 0 0,1 1 1,-1 0-1,-2 1-444,1 1 0,0-1 0,0 1 0,0 0 0,0 0 0,0 0 0,-2 5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29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27 9088,'32'-26'13961,"-29"27"-13384,-4 2-323,1 0 1,0 0-1,-1 1 0,1-1 1,-1 0-1,0 0 0,0 0 0,0 0 1,-3 5-1,-6 14 147,-53 163 310,25-70-793,-24 58-1128,57-160 739,1 0-1352,-13 26-1,12-33 114,1-26-6349,4 19 7983,0-12-3822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0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8832,'5'1'9754,"6"4"-7732,-7-3-1687,1 0 1,-1 0-1,0 0 0,0 1 0,0-1 0,4 5 0,6 7 188,-1 0 0,0 0 0,15 24 0,24 48-80,-49-82-418,31 55 196,47 59 1,-35-58-105,3-2 0,85 76 1,-130-130-373,4 3-2,0 0 1,1 0-1,12 7 1,-19-13-111,1 1 0,0-1 1,-1 0-1,1 0 0,0-1 1,-1 1-1,6 0 0,-6-1-55,-1 0 0,1 0 0,-1 0 0,0 0-1,1 0 1,-1 0 0,1-1 0,-1 1 0,0-1-1,1 1 1,-1-1 0,0 1 0,0-1 0,1 0-1,-1 0 1,1-1 0,11-11-4117,-1 0 305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0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11648,'1'14'9705,"-1"-13"-9456,2 0-26,-1 1 0,1-1 0,0 1 0,-1-1 0,1 0 0,0 1 0,3 0 0,14 5-254,0-1 1,1 0-1,0-2 0,0-1 1,0 0-1,1-1 0,29-2 1,-32 1-435,-4-1-252,0 0 0,0 0 0,-1-1-1,1-1 1,16-4 0,-22 3 214,-1 1-853,1 0-1,-1-1 1,0 0-1,11-7 1,-9 2-2308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0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9600,'-7'8'3442,"6"-7"-2754,0 1 0,0 0 1,0-1-1,0 1 0,1 0 1,-2 3-1,2-4-562,-1-1-1,1 1 0,0 0 1,0-1-1,0 1 1,0 0-1,0 0 0,0-1 1,0 1-1,0 0 1,0-1-1,1 1 1,-1 0-1,0 0 0,0-1 1,1 1-1,-1-1 1,0 1-1,1 0 0,-1-1 1,0 1-1,1-1 1,-1 1-1,1 0 1,-1-1-1,1 1 0,-1-1 1,1 0-1,0 1 1,-1-1-1,1 1 1,-1-1-1,1 0 0,0 0 1,-1 1-1,2-1 1,21 6 431,0-1 1,45 4 0,-47-7-463,1 0 0,0 2 1,-1 1-1,31 10 0,-46-12-35,0 0 1,-1 0 0,1 1-1,-1-1 1,1 1-1,-1 1 1,-1-1-1,1 1 1,-1-1 0,1 2-1,-1-1 1,-1 0-1,1 1 1,-1-1-1,0 1 1,0 0 0,3 10-1,1 8-19,-1 0 1,0 1-1,1 31 0,-4-37-112,-1 1-406,0 0-1,-2 0 1,-2 31 0,0-36-2277,-1 0 0,-8 26 1,7-29-1871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1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 9728,'-7'-9'10311,"9"34"-5221,-2-20-6124,33 267 2607,-4-39-1706,-27-212-80,6 36-887,-7-52 618,0 1-1,0 0 1,1-1-1,0 0 1,1 1-1,-1-1 1,4 6-1,-6-11 326,1 1 0,-1-1-1,1 1 1,-1-1 0,0 1 0,1-1 0,-1 1-1,1-1 1,-1 0 0,1 1 0,-1-1-1,1 0 1,-1 1 0,1-1 0,0 0 0,-1 0-1,1 0 1,-1 1 0,1-1 0,0 0 0,-1 0-1,1 0 1,-1 0 0,1 0 0,0 0-1,-1 0 1,2 0 0,13-9-3985,-2-3 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1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8704,'3'13'15477,"3"-11"-16411,78-9 2226,-42 3-1245,84 2-1477,-66 3-7662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2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10880,'0'2'9893,"12"147"-7814,-6-92-2020,0 34-32,2 20-1319,5-39-4674,-8-55 1422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2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49 8320,'-1'-4'1352,"0"3"-1116,1 0-1,0 1 1,0-1 0,0 0 0,0 1-1,0-1 1,-1 0 0,1 1 0,0-1-1,-1 0 1,1 1 0,-3-4 1178,3 4-1178,-1-1 0,0 1-1,1 0 1,-1-1 0,1 1 0,-1 0-1,0-1 1,0 1 0,0-1 54,0-1 0,0 1 0,1 0 0,-1 0 0,1 0 0,-1-1 0,1 1 0,0 0 0,0-1-1,-1 1 1,1 0 0,0 0 0,0-1 0,0 1 0,0-2 0,1-5 815,-1 21-465,-1 132 506,7 248-730,-1-47-1994,-6-228-4337,1-115 4697,0 1 0,0 0 0,0-1 0,1 1 0,0-1 0,-1 1 0,3 3 0,1 5-2936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3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0 226 9984,'32'-1'8149,"43"-6"-5600,-42 3-2196,93-11 702,137-23 97,63-15-43,-21 13-857,-271 36-253,122-17-199,82-8 537,1 16-5114,-203 13-193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3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22 9600,'9'-21'8442,"-10"22"-8219,0 0 0,-1 0 0,1 0 1,0 1-1,-1-1 0,1 0 0,0 1 0,0-1 0,0 1 0,-1 2 0,0-1-64,-21 26 178,1 1-1,-26 48 1,-27 72-873,11-21-1852,51-102 1325,10-20 89,0 0 0,-1 0 0,1 0 0,-2 0 0,-4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5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 9728,'8'-9'17246,"2"9"-17986,1 0 1179,0 0 0,0-1-1,0-1 1,0 1 0,0-2 0,17-5 0,-4 0-181,2 1-1,-1 1 1,1 1 0,34-2 0,107 4-1097,-112 3-1062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4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8448,'0'-13'7760,"1"16"-7417,0-1 1,0 1 0,0-1-1,1 0 1,-1 1 0,0-1-1,1 0 1,0 0 0,-1 0-1,1 0 1,2 2 0,0-1-122,13 19 107,-1-1 1,-1 2-1,17 33 0,-20-32-269,58 104 30,-5-31-718,-49-77-741,0-1-1,32 30 1,-45-46 767,1 1 1,0-1-1,0 0 0,0-1 1,0 1-1,1-1 1,-1 0-1,1 0 1,7 2-1,12 0-3275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4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9728,'5'19'4512,"8"-7"-3296,-13-7 31,5-5-543,-1 0-64,10 0-384,-5 0-96,7 0-96,2 0-256,5 0-32,-1 0-832,5-8-255,-4-1-1153,8-3-512,-5 5-640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4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11008,'0'-15'6575,"0"24"-2655,5 103-1653,5-14-2004,10 78-1429,4-61-4320,-15-83 1854,4-4-677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5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9984,'0'-3'1407,"-1"-20"6096,4 14-4757,-2 9-2738,-1 0 0,0-1 0,0 1 0,0 0 1,1 0-1,-1 0 0,0 0 0,0 0 0,0 0 0,1 0 0,-1 0 0,0 0 1,0 0-1,0 0 0,1 0 0,-1 0 0,0 0 0,0 0 0,0 0 0,1 0 1,-1 0-1,0 0 0,0 0 0,0 0 0,1 0 0,-1 1 0,0-1 1,0 0-1,0 0 0,1 0 0,-1 0 0,0 0 0,0 0 0,0 1 0,0-1 1,1 0-1,1 3 78,1 1 0,-1-1 0,1 1 0,-1 0 0,0-1 0,0 1 0,0 0 0,-1 0 0,0 0 0,1 0 0,-1 0 0,0 8 0,1-5-26,45 293 1265,-19-106-2831,-17-111-1165,-4-25-1003,2-2-3799,-5-36 3665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6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6 590 8960,'-5'11'12824,"5"-11"-12687,0 0 1,0 1 0,0-1-1,1 1 1,-1-1-1,0 0 1,0 1-1,1-1 1,-1 0-1,0 1 1,1-1-1,-1 0 1,0 1 0,1-1-1,-1 0 1,0 0-1,1 1 1,0-1-1,1 1-176,0 0 0,0-1 0,0 1 0,1-1 0,-1 1 0,0-1 0,3 0 0,24-1 545,0-2 1,-1-1 0,1-1-1,48-16 1,59-24 319,197-66-202,-222 74-272,218-43 0,210-20 203,-224 52-404,-115 19-83,215-26 54,-48 23-95,-192 24-91,-163 8-327,0 0 1,18-4-1,-26 3-55,-1 0 0,1 0 0,-1 0 0,1 0 1,4-3-1,-7 3-17,0 0 0,1 0 0,-1 0-1,0 0 1,0 0 0,0 0 0,0 0 0,0 0 0,0-1 0,0 1 0,0 0 0,0-1 0,0-1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7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46 7552,'-5'-33'6272,"6"23"-2700,2 8-2548,4 6-293,-1 5-419,0-1-1,-1 1 1,0 0-1,0 0 1,6 17-1,5 10 140,-9-22-289,42 99 380,-36-67-434,-2 0 1,6 58-1,-5-26-86,11 83-2641,-23-158 2131,0-1-1,1 1 0,0 0 0,0-1 1,0 1-1,2 4 0,-3-7 356,1 1-132,-1-1 132,0 0 1,1 0-1,-1 1 0,0-1 0,1 0 1,-1 0-1,0 0 0,1 0 1,-1 1-1,1-1 0,-1 0 0,0 0 1,1 0-1,-1 0 0,1 0 1,-1 0-1,1 0 0,-1 0 0,0 0 1,1 0-1,-1 0 0,1 0 1,-1-1-1,0 1 0,1 0 0,-1 0 1,1 0-1,-1 0 0,0-1 1,1 1-1,-1 0 0,0 0 0,1-1 1,-1 0-134,10-6-3744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7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32 9344,'-7'4'10189,"1"0"-9275,-7 7 73,12-10-976,4-3 200,0 1 5,0-1 0,0 0 1,0 0-1,-1 0 1,4-3-1,-5 3 15,0 0 0,1 0 0,-1 0 0,0 0 0,0 0 1,0 0-1,0 0 0,-1 0 0,1 0 0,0-1 0,-1 1 0,0 0 0,1 0 0,-1-4 1,0 6-206,-1 0-32,1 0 1,-1 1-1,1-1 0,0 0 1,-1 1-1,1-1 0,-1 0 1,1 1-1,0-1 0,-1 1 0,1-1 1,0 0-1,0 1 0,-1-1 1,1 1-1,0-1 0,0 1 0,0-1 1,-1 1-1,1-1 0,0 1 1,0-1-1,0 1 0,0 0 0,0 0 1,-1 14-55,1-7 10,0-6-282,-1 0 1,1 1-1,0-1 1,0 0-1,1 1 1,-1-1-1,0 0 1,1 1-1,1 3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8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85 148 9344,'0'-20'3061,"0"19"-2912,0 0 0,0 0 0,0 1 0,0-1 0,0 0 0,-1 0 0,1 1 0,0-1 0,0 0 0,-1 1 0,1-1 0,0 0 0,-1 1 0,1-1 0,-1 1 0,1-1 0,-1 1 0,1-1 0,-1 1 0,1-1 0,-1 1 0,0-1 0,1 1 0,-1-1 0,0 1 0,1 0 0,-1 0 0,0-1 0,1 1 0,-1 0 1,0 0-1,0 0 0,1 0 0,-1 0 0,0 0 0,0 0 0,1 0 0,-2 0 0,0 0 30,0 0 1,1 0-1,-1 1 0,0-1 1,1 0-1,-1 1 1,0-1-1,1 1 0,-1 0 1,1-1-1,-1 1 1,1 0-1,-1 0 1,1 0-1,-3 2 0,-1 5-74,0 1-1,1-1 0,0 1 0,1 0 1,-1 0-1,2 0 0,-1 0 1,1 1-1,1-1 0,-1 17 0,1-7-113,1-1-1,1 1 0,0 0 1,8 32-1,-4-29 4,2 0 0,14 30 0,-17-43 7,0 0 0,1-1 0,0 0-1,0 0 1,1 0 0,0 0 0,0-1 0,12 10-1,-15-15 15,-1 0 0,1 0-1,0 0 1,0-1-1,0 1 1,0-1 0,0 0-1,0 0 1,0 0-1,0 0 1,1 0 0,-1-1-1,0 0 1,0 1-1,1-1 1,5-1 0,-5 0 53,0 0 1,1 0-1,-1 0 1,0-1-1,0 0 1,0 0-1,0 0 1,0 0-1,0 0 1,-1-1-1,5-4 1,-1 1 28,-1 0 0,0 0-1,-1-1 1,1 0 0,-1-1 0,-1 1 0,1-1 0,-1 0 0,-1 0 0,0 0 0,0 0 0,3-11 0,-3 1-259,-1-1 0,-1 1 0,0 0 0,-2 0 1,0-1-1,-1 1 0,0 0 0,-2 0 0,0 0 0,-1 0 0,-1 1 1,0 0-1,-1 0 0,-1 1 0,-1 0 0,-1 0 0,0 1 0,0 0 1,-17-18-1,17 23-299,2 2-891,0 0 1,1-1 0,-9-14-1,14 18-984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8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6 8960,'-15'-5'8449,"14"5"-8261,-12 18 2130,11-15-2655,-2 4 421,0 0-1,1 1 1,0-1-1,1 1 1,-1-1-1,-1 11 1,-4 47 118,7-59-184,-2 26 123,2 54 0,2-76-146,0 1 0,0-1 1,1 0-1,1 1 1,-1-1-1,2 0 1,-1-1-1,11 19 0,-10-23 58,0 1 1,0-1-1,1 0 0,0 0 0,0-1 0,0 1 0,0-1 0,1 0 0,0-1 0,0 1 0,0-1 0,0 0 0,0-1 0,9 3 1,-11-3 94,1-1 1,0 0 0,1 0 0,-1 0 0,0 0 0,0-1 0,0 0 0,0 0 0,1 0 0,-1-1 0,0 1 0,0-1 0,0-1 0,0 1 0,0-1 0,0 0 0,-1 0 0,9-5 0,-9 4-49,0 0-1,-1 0 1,0-1-1,0 1 1,0-1 0,0 0-1,-1 0 1,1 0 0,-1 0-1,0 0 1,2-7-1,0 0 0,-1 0-1,0-1 1,0-13-1,-2 16-130,0-1-1,-1 0 1,-1 1-1,1-1 1,-2 1-1,1-1 1,-1 1-1,-1 0 1,1 0-1,-2 0 1,1 0-1,-1 0 1,-1 0-1,1 1 1,-2 0-1,1 0 1,-1 1-1,0-1 1,0 1-1,-14-11 1,-20-14-1028,24 19-1033,-1 0 0,-18-21 0,27 22-872,3 0-1552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8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9216,'0'-12'8085,"0"21"-4032,22 116-874,11 96-2633,2-78-4276,-34-137 3339,1 2-558,0 0 0,1 0-1,0 0 1,0 0 0,0 0 0,1-1 0,1 1 0,5 6 0,-1-5-2891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7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348 1404 9088,'-2'12'3685,"2"-12"-3460,0 1 0,0 0 0,-1 0-1,1 0 1,0 0 0,0 0 0,0-1-1,0 1 1,0 0 0,0 0 0,0 0-1,0 0 1,0 0 0,1 0-1,-1 0 1,0-1 0,0 1 0,1 0-1,-1 0 1,1 0 0,-1-1 0,1 1-1,-1 0 1,1 0 0,-1-1 0,1 1-1,1 0 1,-2 0-122,1 0 1,0-1-1,0 1 1,0 0-1,-1-1 0,1 1 1,0-1-1,0 1 0,0-1 1,0 0-1,0 1 1,0-1-1,0 0 0,0 0 1,0 0-1,0 0 0,0 0 1,0 0-1,1 0 1,-1 0-1,0 0 0,0 0 1,0 0-1,0-1 0,1 0 1,0 0 38,0 0 0,1-1 0,-1 1 0,0-1 1,-1 0-1,1 1 0,0-1 0,0 0 0,-1 0 0,2-3 1,4-6 196,-2 0 1,1 0 0,4-16 0,52-154 849,-53 157-1085,-1 0 0,-1 0 1,-1-1-1,-1 0 0,-1 0 1,-1 0-1,-2 0 0,-1-29 1,-14-63-68,-42-169 0,45 243-354,-26-69 0,28 92 184,0-1 1,-2 2-1,0-1 1,-1 1-1,-18-20 1,3 9-123,-1 2 0,-1 1 0,-1 1-1,-1 1 1,-59-33 0,87 56 244,-6-5-4,-1 2 0,-1-1 0,1 1 0,-1 1 0,-20-7 0,31 11 17,-1 0 0,1 0 0,-1 0 0,1 0 0,0 0 0,-1 0 0,1 0 0,-1 0 0,1 0 0,-1 0 0,1 0 0,0 0 0,-1 0 0,1 0-1,-1 0 1,1 1 0,0-1 0,-1 0 0,1 0 0,-1 0 0,1 1 0,0-1 0,-1 0 0,1 0 0,0 1 0,-1-1 0,1 0 0,0 1 0,0-1 0,-1 0 0,1 1 0,0-1 0,0 1 0,0-1 0,-1 0 0,1 1 0,0-1 0,0 1 0,0 19 11,0-19-12,1 11 9,1 0 0,1 0 0,0-1 0,1 1 1,7 17-1,34 56 129,-10-22-25,100 232 84,84 158 639,-190-407-606,1 0 0,2-2 0,2-2 0,2-1 0,61 55 1,-29-33 392,-68-63-671,0 0 1,0 1 0,1-1 0,-1 0 0,0 1-1,1-1 1,-1 0 0,0 0 0,1 1 0,-1-1 0,1 0-1,-1 0 1,0 0 0,1 1 0,-1-1 0,1 0 0,-1 0-1,0 0 1,1 0 0,-1 0 0,1 0 0,-1 0 0,1 0-1,-1 0 1,1 0 0,-1 0 0,0 0 0,1 0 0,-1 0-1,1 0 1,-1-1 0,1 1 0,-1 0 0,0 0 0,1 0-1,-1-1 1,0 1 0,1 0 0,-1-1 0,0 1 0,1 0-1,-1-1 1,0 1 0,0 0 0,1-1 0,-1 1 0,0 0-1,0-1 1,1 1 0,-1-1 0,0 1 0,0 0 0,0-2-1,8-27-5172,-7 25 4569,3-21-3520,1 1-806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39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20 9984,'-3'0'11665,"22"2"-10309,-5-1-890,11 3-482,0-2 0,26 0 0,-40-3-944,-1 1 0,0-2 0,0 0 0,0 0 0,0 0 0,0-2 0,15-6 1,-6 2-3649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40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12 8320,'-23'-12'14666,"24"15"-14319,8 39 229,4 12-907,30 64 1069,-3-6-3263,-35-98-1237,4 23-1,-9-25-679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41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8320,'-22'0'11178,"32"1"-10401,0 0-1,0 0 1,0 1-1,15 5 1,6 1-121,-20-6-283,1-1 0,-1-1 0,21-1 0,-2 0-217,-26 1-154,12 1 72,0-2 0,0 0 0,-1 0 1,19-6-1,15 0 235,-35 6-549,-7 0-1451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41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25 9216,'-11'7'7862,"18"-7"-4957,37 1-513,-3 0-1253,0-2 0,44-7-1,55-7-1298,-87 10-5157,-39 1 2346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47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39 135 6912,'1'-1'190,"-1"0"0,1 0 0,-1 0 0,0 0 0,1-1 0,-1 1 0,0 0 0,0 0 0,0 0 0,0-1 0,0 1 0,0 0 0,0 0 0,0 0 0,0-1 0,-1 1 0,1 0 0,0 0 0,-1 0 0,1 0 0,-1 0 0,1 0 0,-1 0 0,0 0 0,1 0 0,-1 0 0,0 0 0,0 0 0,1 0 0,-1 0 0,-2-1 0,0-1 139,1 0 0,-1 0 1,1 0-1,-1-1 0,1 1 1,0-1-1,0 0 0,1 0 1,-1 0-1,-1-7 0,1 1 955,0 1 0,2-1-1,-1-14 1,4 25 102,4 12-1242,19 73 652,-9-27-466,31 132-160,60 323 204,-101-486-461,1 3-952,-5-10-3910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47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52 8960,'-1'-6'477,"0"1"671,0 0-1,0 0 0,-1-1 0,0 1 0,-2-5 0,4 9-964,-1 1 0,1-1-1,0 0 1,-1 1 0,1-1 0,-1 1-1,1-1 1,-1 1 0,1-1 0,-1 1-1,0-1 1,1 1 0,-1-1 0,0 1-1,1 0 1,-1-1 0,0 1-1,0 0 1,0 0-110,0 0 0,0 0-1,0 0 1,0 0-1,0 0 1,0 0 0,0 1-1,0-1 1,0 0 0,0 1-1,1-1 1,-1 1 0,0-1-1,0 1 1,0-1 0,1 1-1,-1 0 1,-1 0 0,-4 6 124,1 0 0,-1 0 0,1 0 0,0 1 0,-5 10 0,-2 4 23,0-1-183,1 1-1,1 0 1,0 1-1,2 0 1,1 0-1,0 1 1,-3 31-1,6-22-1,1 0-1,2 0 1,2 0-1,7 58 0,-5-73 121,1 0-1,0 1 1,2-2-1,0 1 0,11 21 1,-13-30-61,1-1 0,-1 0 0,1-1 0,1 1 0,-1-1 0,2 0 0,-1-1 0,0 1 0,1-1 0,0 0 0,1-1 1,13 8-1,-16-10 13,0-1 0,1 0 0,-1-1 0,0 1 1,0-1-1,1 0 0,-1-1 0,1 1 0,-1-1 0,0 0 1,1 0-1,-1-1 0,11-1 0,-9 0-21,0-1 0,-1 1 1,1-1-1,-1 0 0,0 0 0,0-1 0,0 0 0,0 0 0,0 0 0,8-10 0,6-9 96,-2-1-1,-1 0 0,20-38 1,-30 50-139,-1-1 1,9-24 0,-13 31-39,-1-1 0,1 1 0,-1 0 0,-1-1 0,1 1 0,-1-1 0,0 0 0,-2-8 0,-4-8-93,-1 0-1,-1 1 1,-1 0 0,-16-27-1,22 44 67,-13-27-279,-3-7 23,-34-51 1,46 79-14,-1 1 0,-1-1-1,0 2 1,0-1 0,-1 1 0,0 1-1,-1 0 1,-20-13 0,29 20 91,1 0 0,-1 1 0,0-1 0,1 1 0,-1-1 0,0 1 0,0-1 0,1 1 0,-1 0 0,0 0 0,0 0 0,1 0 0,-4 0 0,4 1 66,1-1-1,-1 0 1,0 0-1,1 0 0,-1 1 1,1-1-1,-1 0 1,1 1-1,-1-1 0,1 1 1,-1-1-1,1 0 0,-1 1 1,1-1-1,-1 1 1,1-1-1,-1 1 0,1 0 1,0-1-1,-1 1 1,1-1-1,0 1 0,0 0 1,0-1-1,-1 1 0,1-1 1,0 1-1,0 0 1,0-1-1,0 1 0,0 0 1,0-1-1,0 1 1,0 0-1,0-1 0,0 1 1,1 1-1,6 11-2739,2 0-1366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48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126 253 8960,'-5'-6'919,"0"-1"0,0 1-1,0-1 1,0 0 0,1-1 0,1 1 0,-1-1 0,1 0 0,-3-9 0,2-2 733,3 13-1186,0 0 0,-1 0 1,1 0-1,-1 0 0,-1 1 0,1-1 1,-1 0-1,0 1 0,-6-9 0,9 13-459,0 1 1,-1 0-1,1 0 0,0 0 0,0 0 1,0 0-1,-1 0 0,1 0 0,0 0 1,0 0-1,0 0 0,-1 0 0,1 0 1,0 0-1,0 0 0,0 0 0,0 0 1,-1 0-1,1 0 0,0 0 0,0 0 0,0 0 1,-1 0-1,1 0 0,0 1 0,0-1 1,0 0-1,0 0 0,-1 0 0,1 0 1,0 0-1,0 0 0,0 1 0,0-1 1,0 0-1,0 0 0,-1 0 0,1 0 1,0 1-1,0-1 0,0 0 0,0 0 0,0 0 1,0 1-1,0-1 0,0 0 0,0 0 1,0 0-1,0 1 0,-6 17 56,5-13-34,-10 39-58,3 0 1,-6 86-1,11-57 120,9 79 0,-4-132-54,1 0 1,0 1 0,8 24 0,-9-38-6,0 0 1,1 0-1,0-1 0,1 1 0,-1-1 1,1 0-1,0 0 0,1 0 0,-1 0 1,1-1-1,0 1 0,11 7 0,-6-7 67,-1-1 0,1-1 1,0 0-1,0 0 0,1-1 0,-1 0 0,1 0 0,-1-2 0,1 1 0,0-1 0,13-1 1,-13 0-6,0-1 1,-1-1 0,1 0-1,-1-1 1,1 0-1,-1 0 1,0-1 0,0 0-1,0-1 1,-1 0 0,1 0-1,-1-1 1,11-10 0,-3 2 77,-1-1 0,0-1 0,-1-1 0,-1 0 0,16-25 0,-23 31-109,0 0 0,0 0 0,-1-1 0,0 0-1,-1 0 1,-1 0 0,0-1 0,-1 1 0,4-21 0,-7 21-63,1 0 0,-1-1 0,-1 1 0,0 0 0,-1 0 0,0 0 0,-4-12 0,-1 4-65,0 1 0,-1 1 0,-1-1 1,0 1-1,-17-23 0,3 12-153,-1 0 1,-28-25-1,33 36-209,0 2-1,-2 0 1,1 1 0,-25-12 0,39 23-53,-1 1 0,1 0 0,-1 1 0,-12-3 0,17 4 161,0 1 0,0-1-1,-1 1 1,1 0 0,0 0 0,0 0 0,0 0-1,0 0 1,0 0 0,-1 1 0,1-1-1,0 1 1,0 0 0,0-1 0,0 1 0,0 0-1,0 0 1,0 0 0,-2 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49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125 283 8320,'-13'-14'8102,"9"12"-7562,3 2-292,-1-1-5,0-1 0,1 1 0,-1-1 0,0 0 1,1 1-1,-1-1 0,1 0 0,0 0 0,-1 0 0,1 0 0,0 0 0,0 0 0,0-3 0,-1 3-54,1-1-1,0 0 1,-1 1 0,1-1-1,-1 1 1,0-1-1,-3-3 1,-2-1 838,7 7-985,0 0-1,0-1 0,0 1 1,0 0-1,-1-1 1,1 1-1,0 0 1,0 0-1,-1-1 0,1 1 1,0 0-1,-1 0 1,1-1-1,0 1 0,0 0 1,-1 0-1,1 0 1,0 0-1,-1 0 0,1-1 1,0 1-1,-1 0 1,0 0-1,0 1-21,0 0-1,1 0 1,-1 0 0,0-1 0,0 1-1,1 0 1,-1 0 0,0 0-1,1 0 1,-1 0 0,1 1 0,-1 1-1,-9 23-4,1 1-1,1 1 1,2-1-1,1 1 1,0 1-1,1 46 1,4-63-6,1 0 0,0 0 1,1-1-1,1 1 1,6 20-1,-8-30-7,3 8 29,0 0 0,1 0 0,0-1 0,0 0 0,1 0 0,0 0 0,1-1 0,0 0 0,1 0 0,-1-1 0,1 0-1,1 0 1,12 7 0,-13-8 30,-1-2 0,2 1 0,-1-1 0,1 0 0,-1-1 0,1 0 0,0 0 0,0-1 0,0 0 0,0-1 0,0 0-1,1 0 1,-1-1 0,0 0 0,19-4 0,-2-4 330,0-2 0,0-1-1,39-23 1,-34 15-138,35-28-1,-61 43-235,7-4 16,0-1 0,-1-1 0,0 0 0,0-1 0,-1 0 0,-1 0 0,0-1 0,0 0-1,-1-1 1,-1 0 0,8-16 0,-10 16-20,0 1-1,-1-1 1,0 0 0,-1 0-1,0-1 1,-2 1 0,2-23-1,-5 25-25,0 0-1,0 0 0,-1 1 1,0 0-1,-1-1 0,-6-10 0,3 5-54,-2 1 0,0 0 0,-12-14 0,13 20 17,0 0-1,-1 1 1,0 0-1,0 0 1,-1 1-1,0 0 1,0 0-1,-15-6 0,6 3-172,-1 1 1,0 0-1,-1 1 0,1 2 0,-2 0 0,1 1 0,-35-3 0,42 6-397,0 0 1,0 1 0,0 1 0,-1 1-1,1 0 1,0 0 0,0 2 0,0 0-1,-26 9 1,3 4-4958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56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61 10496,'-18'-19'15567,"22"19"-15320,-1 1 0,1-1 0,0 0 0,-1 0 0,7-1 0,-7 1-140,14-1 185,-1-1 0,1-1-1,30-8 1,-26 5-131,38-4-1,213 2-1301,-217 8-2827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56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12800,'0'7'6163,"1"-7"-6017,11 6 3304,15 0-831,-15-6-2133,-1-1 0,17-4 0,-16 3-311,0 0 0,18 0 1,2 3-1341,1 1-1,-1 2 1,42 9 0,2 3-5102,-41-8 1233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3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1 475 11136,'58'-27'7369,"2"2"-3573,122-40-1618,36-26-1315,-38 13-472,81-16-83,10 19-131,-236 68-462,63-4 1,-86 10-436,1 1 1,-1 0-1,1 1 1,-1 1-1,0 0 0,1 0 1,-1 2-1,19 6 1,-28-8-33,-1-1 1,1 0 0,0 1 0,-1 0-1,1 0 1,-1 0 0,3 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8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11776,'-8'2'8611,"8"-2"-8438,-1 18 1266,5 18-2212,27 67-1083,-9-33-4122,-18-58 3124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56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 10112,'-7'18'10661,"8"-18"-10448,-1 0-1,2 1 1,16 4 1307,-16-5-1060,17 3 186,-1-1 0,1 0 0,0-2-1,19-1 1,9 0-56,9 1-632,140-3-3029,-99-4-2790,0-7-4839,-50 6 6012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7:58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442 112 8832,'12'-12'3635,"-12"12"-3451,1 0 1,-1-1 0,0 1 0,0-1-1,1 1 1,-1-1 0,0 1 0,0-1-1,0 1 1,0-1 0,0 1 0,0-1-1,0 1 1,0-1 0,0 1-1,0-1 1,0 1 0,0-1 0,0 1-1,0-1 1,-1 1 0,1-1 0,0 1-1,0-1 1,-1 0 0,-7-10 918,-2 2-397,0 1 1,-1 0 0,0 0-1,-1 1 1,-18-9 0,19 12-664,0 1 0,-1-1 1,0 2-1,1-1 0,-1 2 1,0-1-1,-22 2 0,24 0-56,0 0-1,1 0 0,-1 1 0,0 0 0,1 1 1,-1 0-1,1 1 0,0-1 0,0 2 1,0 0-1,-9 4 0,16-6 18,-7 3 31,0 0 1,1 1-1,-1 0 0,1 1 1,1 0-1,-1 0 0,1 1 1,0 0-1,-7 11 0,8-9 17,1 1-1,0 0 0,1 1 1,0-1-1,1 1 1,0 0-1,0 0 0,2 0 1,-1 0-1,1 18 1,1-10 195,1-1 0,0 1 1,1 0-1,9 33 0,-9-45-154,1-1-1,0 1 1,1-1-1,-1 0 1,1 0-1,1 0 1,-1 0-1,1-1 1,0 0-1,1 0 1,0 0-1,0-1 1,0 1-1,9 5 1,-5-5-13,1-1 0,0 1 1,0-2-1,0 0 0,0 0 1,21 4-1,75 5 254,11-12 169,-64-1-276,-40-1-143,0 0-1,0-1 1,-1 0 0,18-6-1,53-21-49,-49 16 21,215-90 14,-223 91-69,8-5 0,-2-1 0,33-22 0,10-15 0,-67 49 3,-1 0-1,1 1 1,0 0-1,1 0 1,-1 1-1,12-3 1,61-14-92,-56 16 37,-9 2 44,1 1 0,-1 1 0,1 0 0,0 1 0,18 3 0,-31-2 12,0 0-1,0 0 0,0 0 0,-1 0 0,1 1 0,0-1 0,-1 1 0,1 1 0,-1-1 1,0 1-1,0-1 0,0 1 0,0 0 0,0 1 0,0-1 0,-1 1 0,0-1 0,0 1 0,0 0 1,0 0-1,0 1 0,2 4 0,-1 2 6,0 0 0,0 0 1,-1 0-1,-1 0 0,0 1 0,0-1 1,-1 1-1,-1 14 0,0-12-90,1 7 102,-5 35 0,3-50-12,0 0-1,-1 0 0,1 0 1,-1-1-1,0 1 1,-1 0-1,1-1 0,-1 1 1,0-1-1,-6 7 0,3-4-10,-1 0-1,0 0 0,-1-1 0,0 0 0,0 0 0,0-1 0,-1 0 0,0 0 0,0-1 0,-12 5 0,-162 53-71,172-60 64,1 0-1,0 0 1,-1-1 0,1-1 0,-1 0 0,0 0 0,0-1-1,1-1 1,-1 0 0,-13-2 0,-31-8-426,37 9 386,0-2-1,-25-8 1,16 3 46,18 7-6,-1-1 0,1-1-1,0 0 1,1 0 0,-1 0 0,1-1 0,-10-7 0,-2-7-49,0 0-1,1-1 1,1-1 0,1-1-1,1-1 1,0 0 0,-14-31-1,-68-118-340,83 151 320,0 1 0,-2 1 0,-35-34 0,47 49 64,0 0 0,0 0 0,0 1 0,-1 0 0,0 0 0,1 0 0,-1 1 0,0 0 0,0 0 0,-12-2 0,0 2-271,-1 1-1,-24 1 0,19 0-422,16-3-320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0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11776,'13'0'7581,"4"0"-3593,72 0-2096,15-1-991,153 5-362,-95 20-1009,-141-18-466,-16-5-3,0 1 0,-1-1 0,1 0 0,7 0-1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0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32 11520,'-9'12'6342,"9"-10"-6039,0-1-186,0-1 0,0 0 0,0 1-1,1-1 1,-1 1 0,0-1 0,0 0 0,0 1 0,1-1 0,-1 1 0,0-1 0,1 0 0,-1 1 0,0-1 0,1 0 0,-1 1 0,0-1-1,1 0 1,-1 0 0,1 0 0,-1 1 0,0-1 0,1 0 0,-1 0 0,1 0 0,-1 0 0,1 0 0,-1 1 0,0-1 0,1 0-1,15 1 611,-15-1-529,18-1 605,25-4 0,5-1-313,169-13-685,-77-2-7509,-108 17 2665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3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1057 589 7296,'0'0'5445,"-18"-1"-3226,16 1-2089,1-1 0,0 0 1,0 0-1,0 0 0,-1 0 1,1 0-1,0 0 1,0 0-1,0 0 0,-1-3 1,-7-6 589,6 7-525,0 0 1,0-1-1,0 1 0,1-1 1,-1 0-1,1 0 0,-3-7 0,-10-32 414,5 14-416,-1 0-1,-24-44 1,24 51-51,3 9-75,1 0 0,-2 1 1,0 0-1,0 1 0,-13-12 0,14 15-108,-3-4 114,4 4-41,0 0 0,-1 0 1,0 1-1,0 0 0,0 1 1,-10-6-1,-146-74-1,48 26 2,103 55-83,1 1 0,-1-1 0,0 2 0,-26-4-1,22 6 64,0 0 0,-18 2 0,6-1-105,9 1 83,1 0-1,0 2 1,-1 0 0,1 1-1,1 0 1,-1 2 0,-30 13-1,42-16 7,1 1-1,-1 0 0,1 1 1,-1-1-1,1 1 0,1 0 1,-1 1-1,1-1 0,0 1 1,0 0-1,0 0 0,1 1 0,0 0 1,0-1-1,-3 12 0,2-3-5,0 0-1,1 0 0,1 0 0,1 0 0,0 1 0,0 27 0,2-26 78,1 1 0,0-1 0,1 0 0,1 1 0,1-1 0,0 0 0,9 20 0,-7-23 57,0 0 0,1-1 0,1 0-1,11 16 1,-12-21-60,-1 0 0,1-1-1,1 0 1,-1-1 0,1 0-1,0 0 1,14 7 0,23 13 5,-17-9 292,1-2 1,48 19-1,-58-28-187,0-2-1,0 0 1,0-1 0,0 0 0,1-2 0,-1 0-1,1-2 1,-1 0 0,1-1 0,-1-1-1,0 0 1,37-13 0,-12 0-18,55-21 31,-85 31-159,0-1 0,-1-1 0,0 0 0,23-19 1,-19 11-25,0 0 0,-1-1 1,0-1-1,23-37 0,98-142-5,-127 186-7,-1 0-1,2 0 1,-1 1 0,1 0-1,1 1 1,0 0-1,0 1 1,19-9 0,-1 3-10,0 1 0,55-14 0,63-7 65,-118 28-69,-19 4 24,0 1 0,0 0 0,0 0 0,0 1 0,12 2 0,-15-2 1,-1 2 0,0-1 0,0 1 0,0 0 0,0 0-1,0 1 1,0 0 0,10 6 0,-8-1-19,0 0 1,0 0-1,-1 1 0,9 11 1,-16-18 2,3 4 27,0-1 0,0 1 1,-1 0-1,0 0 0,0 0 0,3 12 1,8 42-100,-6-19 66,-6-28 33,0 1-1,-1-1 1,0 1 0,-2 17 0,0-4-89,1-15 87,-2 0-1,0 0 1,0 0 0,-8 20-1,4-11-80,4-15 82,0-1 0,0 1 1,-1-1-1,0 0 1,0 0-1,0 0 1,-1-1-1,1 1 1,-10 7-1,-3 2-17,-23 16 0,31-23-7,3-4 13,1-1 0,-1 1 1,1-1-1,-1 0 1,0 0-1,0-1 1,0 1-1,0-1 1,0 0-1,-6 0 0,-9 0 32,-27-1 0,14-2-20,-249 2 87,268 0-120,0-2 0,1 0 0,-1-1 0,-13-4 0,6 2 6,10 1-290,-21-8-1,25 8 111,1 1-1,-1 0 1,-1 1 0,1 0-1,0 0 1,-1 0 0,-12 0-1,12 2-275,4 0-187,0 0 1,0 0 0,0 0-1,0 0 1,-7 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7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87 11392,'-23'-64'6591,"23"63"-6356,-1 0 0,1 0 0,0 0 0,-1 0 0,0 0 0,1 0 0,-1 1 0,1-1 0,-1 0 0,0 0 0,-1 0 0,2 0-76,-1 1-1,1 0 0,-1-1 0,1 1 1,0 0-1,-1-1 0,1 1 0,0-1 1,-1 1-1,1-1 0,0 1 1,0-1-1,-1 1 0,1-1 0,0 1 1,0-1-1,0 1 0,0-1 1,0 1-1,0-1 0,0 1 0,0-1 1,0 0-1,0 4-36,0 0 0,1 1 0,-1-1 1,1 0-1,0 0 0,2 5 0,5 15 52,58 248 530,54 186 32,21 108-8,-113-448-592,35 161 269,-55-242-967,15 43-1,-31-111-7239,4-20 4143,4 45 2881,-1-50-3862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7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19 134 10496,'-13'-13'7055,"11"8"-6271,1 2-245,0-1 0,1 1-1,-1-1 1,1 1 0,0-7-1,0 6-443,0-1 0,1 1 0,-1-1 0,1 0 0,0 1-1,0-1 1,1 1 0,-1 0 0,1-1 0,0 1 0,3-6-1,-3 8-68,0-1 1,0 1-1,0 0 0,0 0 0,0 0 0,0 0 0,0 0 0,1 1 0,-1-1 0,1 1 0,-1 0 0,1-1 0,0 1 0,0 0 0,-1 0 0,1 1 0,0-1 0,0 1 0,5-1 0,5 1 46,-1 1-1,1 0 1,-1 0 0,1 2-1,-1-1 1,0 2 0,0 0-1,0 0 1,-1 1 0,1 0 0,-1 1-1,15 10 1,13 12 317,68 63 0,-93-78-344,203 194 835,-162-149-355,87 119 0,-96-110 243,62 125 0,-93-160-524,-1 1 0,-2 0 0,-1 1-1,-2 0 1,-1 1 0,5 55 0,-10-50-145,-3 0 0,-1 0 1,-2 0-1,-1 0 0,-2-1 1,-2 0-1,-21 60 0,22-81-86,-1-1 0,0-1 0,-1 1 0,-1-1 0,-1-1 0,0 0 0,-1 0 0,-22 20-1,14-18-103,-1 0 0,0-2-1,-1 0 1,-1-1 0,-35 15-1,-101 36-1340,52-26-2282,92-35 300,52-38-10148,1 0 8464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8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60 12032,'-39'-60'12458,"39"62"-12058,0 4-244,1 0 0,0 1-1,0-1 1,4 10 0,1 6 41,26 84 134,57 126 0,-42-116-332,37 93-55,90 244-2042,-141-348 837,14 42-2892,-46-143 3932,0-1-111,0 0 1,0 0 0,1 0-1,-1 0 1,1 0 0,-1 0-1,1 0 1,0-1 0,0 1-1,4 3 1,-6-6 277,0 0 0,0 0 0,1 0 0,-1 1 0,0-1 0,0 0 0,0 0 0,0 0 0,1-1 0,-1 1 1,0 0-1,0 0 0,0 0 0,1 0 0,-1 0 0,0 0 0,0 0 0,0 0 0,0 0 0,0 0 0,1 0 0,-1 0 0,0-1 0,0 1 0,0 0 0,0 0 1,0 0-1,0 0 0,1 0 0,-1 0 0,0-1 0,0 1 0,0 0 0,0 0 0,0 0 0,0 0 0,0-1 0,0 1 0,0 0 0,0 0 0,0 0 0,0 0 1,0-1-1,5-16-3674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8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159 564 10624,'-67'-162'3509,"56"138"-2349,-22-37-1,22 43-177,-10-9 2632,19 25-3167,0 0 1,0-1 0,1 1-1,-1-1 1,0 1-1,1-1 1,-2-4 0,3 8-376,1 0 0,0 1 0,0-1 1,0 0-1,0 0 0,0 0 0,0 0 1,0 0-1,0 0 0,1 0 1,1 1-1,5 5 63,12 11 116,0 2 0,23 29-1,236 350 1017,-248-351-1152,52 69 331,5-4 1,5-4-1,153 139 1,-242-243-422,20 17 212,0 0 0,45 28 0,-66-48-186,0 0-1,0 0 1,0 0-1,0-1 1,1 0-1,-1 0 1,1 0-1,4 1 1,-7-2-28,0 0 0,0 0 1,0 0-1,1 0 0,-1 0 1,0 0-1,0-1 0,0 1 0,0 0 1,0-1-1,0 1 0,0-1 1,0 1-1,0-1 0,0 0 0,0 1 1,0-1-1,0 0 0,-1 1 1,1-1-1,0 0 0,0 0 0,-1 0 1,1 0-1,-1 0 0,1 0 1,-1 0-1,1 0 0,-1 0 0,1 0 1,-1-2-1,4-11 57,-1-1 0,0-1 0,-1 1 0,-1 0 0,-1-27-1,0 31-51,-3-79 68,-3 1 0,-24-114-1,-63-168-276,-54-56-691,117 344 139,27 76 225,1 1 0,0 0-1,0 0 1,0-1 0,1 0 0,0 1-1,0-1 1,1 1 0,0-11 0,0 16 345,1 0 1,-1 1 0,0-1 0,0 0 0,1 0 0,-1 1-1,0-1 1,1 0 0,-1 1 0,0-1 0,1 1 0,-1-1-1,1 0 1,-1 1 0,1-1 0,0 1 0,-1-1 0,1 1-1,-1 0 1,1-1 0,0 1 0,-1-1 0,1 1 0,0 0-1,0 0 1,-1-1 0,1 1 0,0 0 0,0 0 0,-1 0-1,1 0 1,0 0 0,0 0 0,-1 0 0,1 0 0,0 0-1,0 0 1,0 1 0,4 0-621,0 1 0,0-1 0,-1 1 0,7 3 1,-10-4 610,34 18-4558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8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5 107 12544,'-5'-46'4735,"5"25"-3679,0-2 768,0 11 1696,0 8-1984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8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9472,'-9'8'3520,"4"-8"-2752,10 4-288,-1 1-256,5-2-576,5 6-160,2-2-3360,11 10-1472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9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26367,'85'398'2407,"22"123"-755,-85-358-1439,5 28-87,-18-146-129,2 0 0,18 48 0,-26-84-5,0-1 0,1 0 0,0 0 0,8 11 0,-11-17 12,1 1 0,0-1 1,0 0-1,0 0 1,0-1-1,0 1 0,0 0 1,1-1-1,-1 1 1,1-1-1,-1 0 0,1 1 1,-1-1-1,1-1 0,0 1 1,-1 0-1,1-1 1,3 1-1,2-1 12,-1-1 0,1 0 1,-1 0-1,0 0 0,1-1 0,-1-1 1,0 1-1,0-1 0,7-4 0,-8 4-18,47-24-35,-1-2 1,68-51-1,-51 33-744,27-25-4177,-61 45-2926</inkml:trace>
  <inkml:trace contextRef="#ctx0" brushRef="#br0" timeOffset="1">174 797 16256,'5'-13'7053,"10"-8"-5953,-9 13-123,9-13 195,0 0 0,2 1 0,36-35 0,-41 45-1114,0 0 1,1 1 0,0 0-1,0 1 1,1 1-1,24-10 1,93-24 120,-50 17-400,-53 16-446,-2-2 0,1-1 1,-2-1-1,48-29 1,-69 38 302,0 0 0,-1 0 1,1 0-1,-1 0 1,1-1-1,-1 1 1,4-7-1,-6 8-71,0-1 0,0 1 0,0 0-1,0-1 1,0 1 0,-1 0 0,1-1-1,-1 1 1,0-1 0,1-3 0,-3-19-5346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09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24 535 12032,'-24'10'5924,"28"-9"-5108,6 0 433,20-5 216,-1-1 0,0-2 0,0-1 0,0 0 0,35-18 0,127-75-785,-55 27-108,-117 65-632,235-121-567,-86 35-5544,-111 58 1765,-3-5-1593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204 297 8448,'-12'-10'2567,"-1"2"0,-15-9 0,20 11-685,8 6-1713,-1-1 0,1 1 0,-1-1 0,1 1 0,-1-1 0,1 1 1,-1-1-1,1 1 0,-1 0 0,1-1 0,-1 1 0,-4-1 2064,12 11-1417,-3-6-683,51 53 545,-28-30-589,0 2 0,-2 0 1,26 42-1,37 104 70,-7-12-89,-1-31-59,-79-130-13,0 0 1,0-1-1,0 1 1,1-1 0,-1 1-1,0 0 1,0-1-1,1 0 1,-1 1 0,1-1-1,0 0 1,-1 0-1,1 0 1,0 0 0,-1 0-1,1 0 1,0-1-1,0 1 1,0 0 0,0-1-1,0 0 1,0 1-1,0-1 1,0 0 0,0 0-1,0 0 1,0 0-1,0 0 1,0-1 0,3 0-1,-1 0 1,0-1 0,-1 0 0,1 0 0,0-1 0,-1 1 0,1-1 0,-1 1-1,0-1 1,0 0 0,0 0 0,0-1 0,0 1 0,2-5 0,4-7 42,-1 0 1,-1-1-1,0 0 1,-1 0 0,-1 0-1,0-1 1,-1 0-1,-1 1 1,0-2-1,-2 1 1,0 0-1,-1 0 1,-4-34-1,-3 26 117,-1-1 0,-1 1 0,-2 1 1,-26-46-1,8 16-79,-7-21-63,-36-66-81,61 123 32,0 1 0,-2 1 1,1 0-1,-2 1 0,-27-25 0,23 27-11,1 0-1,-2 1 0,1 1 1,-2 1-1,-25-10 1,31 14-80,0 2 1,0 0 0,-1 0 0,0 2 0,0-1 0,1 2 0,-1 0-1,-24 2 1,32 0-89,0 0 1,1 1-1,-1 0 0,0 0 0,0 0 0,1 1 1,0 0-1,-1 0 0,1 1 0,0 0 0,1 0 1,-1 0-1,1 1 0,-9 8 0,11-9-59,0 0 0,0 0 0,0 0 0,0 0 0,1 0 0,-1 1 0,1-1 0,1 0-1,-1 1 1,0 0 0,1-1 0,0 1 0,0 0 0,1 0 0,-1 0 0,1 0 0,0 0 0,0-1-1,1 1 1,-1 0 0,3 8 0,-2-10 10,0-1 0,0 1-1,0-1 1,0 1 0,1-1-1,-1 1 1,1-1 0,-1 0-1,3 3 1,1-1-661,0 0 1,0 0-1,8 4 0,-12-7 780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1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175 257 9728,'-15'-6'2054,"1"0"-1,-1 2 1,-21-4 0,31 7-1799,-1 0 1,1 0-1,-1 1 1,1 0-1,-1 0 0,1 0 1,-1 1-1,1 0 1,-1 0-1,1 1 1,-1-1-1,-8 5 0,13-5-251,0-1 0,0 1 0,0-1 0,0 1 0,1-1 1,-1 1-1,0 0 0,0-1 0,1 1 0,-1 0 0,0 0 0,1 0 0,-1 0 0,1-1 0,-1 1 0,1 0 0,-1 0 0,1 0 0,0 0 0,0 0 0,-1 0 0,1 0 0,0 0 0,0 0 0,0 0 0,0 0 0,0 0 0,0 0 0,0 0 0,0 0 0,1 2 0,1 2-10,0 0 0,0 0 0,0-1 0,6 10 0,-3-6 19,81 130-13,-84-135-7,0 0 1,0 0-1,1 0 0,0 0 0,-1-1 0,1 1 0,0-1 0,0 0 0,1 0 0,-1 0 0,4 1 0,-6-2 30,1-1 0,-1 0-1,1 1 1,0-1 0,-1 0-1,1 0 1,-1 0 0,1 0-1,-1 0 1,1 0 0,-1-1-1,1 1 1,-1-1 0,1 1 0,-1-1-1,1 1 1,-1-1 0,1 0-1,-1 1 1,0-1 0,0 0-1,1 0 1,-1 0 0,0 0-1,0 0 1,0-1 0,0 1-1,0 0 1,1-2 0,4-6 258,-1 1 0,-1-1 0,1 0 0,-1 0 1,-1-1-1,1 1 0,-2-1 0,1 0 1,-1 1-1,-1-1 0,0 0 0,0 0 0,-1 0 1,-2-17-1,0 8-38,-1 0 0,-1 1 0,-1-1 0,0 1 0,-1 0 0,-18-34 0,19 43-286,-1 0-1,0 1 0,0-1 0,-1 1 1,0 1-1,-16-14 0,-54-34-3873,52 39 1106,55 35-6607,-12-3 6948,4 4-516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2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1 337 10240,'4'0'441,"0"-1"0,0 1 0,0 0 0,0-1 0,0 0 0,0 0 1,0 0-1,0-1 0,0 1 0,0-1 0,-1 0 0,1 0 0,-1 0 0,1 0 1,-1-1-1,0 1 0,0-1 0,0 0 0,0 0 0,4-6 0,16-20 666,-1-2 0,-1 0-1,24-51 1,-42 77-1001,-1 0 1,0 0 0,0-1-1,0 1 1,-1-1-1,0 0 1,0 1-1,0-1 1,-1-9-1,0 13-80,0-1 0,-1 0 0,0 1 0,1-1-1,-1 1 1,0-1 0,0 1 0,0 0 0,-1-1 0,1 1-1,-1 0 1,1 0 0,-1 0 0,1 0 0,-1 0 0,0 0-1,0 0 1,0 1 0,0-1 0,-1 1 0,1 0 0,0-1-1,-4 0 1,4 0-42,-1 1-1,0 0 1,0 0-1,0 0 0,0 0 1,-1 1-1,1-1 1,0 1-1,0 0 1,0 0-1,0 0 1,0 0-1,-1 0 0,1 1 1,0-1-1,-4 2 1,5-1-20,0 0 1,-1 0-1,1 1 0,0-1 1,0 0-1,0 1 1,0 0-1,0-1 0,0 1 1,0 0-1,1 0 0,-1 0 1,1 0-1,-1 0 1,1 0-1,0 0 0,0 1 1,0-1-1,0 0 1,-1 5-1,-1 5-62,1 0-1,1 0 1,0 0-1,0 0 1,1 1 0,1-1-1,2 16 1,0-12-47,1-1-1,0 1 1,0-1 0,2 0 0,8 17-1,-9-22 61,1 0-1,1-1 1,0 1-1,0-1 0,0-1 1,1 1-1,1-1 1,-1-1-1,1 0 0,14 9 1,-18-13 44,1 0-1,-1-1 1,0 0 0,1 1 0,-1-2-1,1 1 1,0-1 0,0 0-1,9 1 1,-10-2-82,-1-1-1,0 1 1,1-1 0,-1 0-1,0 0 1,0 0-1,0 0 1,0-1 0,0 1-1,0-1 1,0 0-1,0 0 1,-1-1-1,5-3 1,1-2-883,0-1 0,-1 0 0,10-14 0,-16 21 737,24-33-4216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2.6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8 12032,'-7'-6'3491,"6"6"-3174,0 0 1,1-1-1,-1 1 1,0 0-1,0 0 0,1 0 1,-3-1-1,3 2-175,-1-1 0,0 0 0,0 1 0,0-1 0,0 1 0,1-1 0,-1 1 0,0-1 0,1 1 0,-1-1 0,0 1 0,1 0 0,-1 0 0,1-1 0,-1 1 0,1 0 0,-1 1 0,-7 10 65,2 1 1,-1 0-1,-6 21 0,10-26-200,1 0 0,0 0 0,1 0 0,-1 1 0,2-1 0,-1 1 0,1 11 0,1-16-64,0 0 0,-1 0 0,1-1 0,0 1 0,1-1 0,-1 1 0,0-1 0,1 1 0,0-1 0,0 0 0,0 0 0,0 0 0,1 0 0,-1 0 0,1-1 0,0 1 0,4 3 0,-2-3-35,-1 0-1,1-1 1,0 0-1,0 0 0,0 0 1,0 0-1,0-1 1,0 1-1,0-1 1,0-1-1,1 1 1,5-1-1,-1 0 105,6-1 188,-1 2-1,0-1 1,1 2 0,-1 0 0,23 6 0,-38-7-129,1-1 1,0 0-1,0 1 0,0-1 1,0 1-1,-1-1 1,1 1-1,0-1 0,0 1 1,-1-1-1,1 1 1,0 0-1,-1 0 0,1-1 1,-1 1-1,1 0 1,-1 0-1,1 0 0,-1-1 1,0 1-1,1 0 1,-1 0-1,0 0 0,1 0 1,-1 0-1,0 0 1,0 0-1,0 0 0,0 0 1,0 0-1,0-1 1,0 1-1,-1 0 1,1 0-1,0 0 0,0 0 1,-1 0-1,1 0 1,-1 1-1,-2 5 120,0 0 1,-1-1-1,-8 12 1,9-13-118,-2 3-153,0 0 27,-1 1 0,0-1 0,-11 11 0,16-18-171,-1 0-1,1 1 1,0-1 0,-1 0 0,1 0 0,-1 0-1,1 0 1,-1 0 0,0 0 0,1 0-1,-1-1 1,0 1 0,0-1 0,0 1 0,1-1-1,-1 0 1,0 1 0,0-1 0,0 0-1,0 0 1,0 0 0,1-1 0,-1 1 0,0 0-1,-3-2 1,5 2 164,0 0-53,-1 0 0,1 0 0,0 0 0,-1 0 0,1 0 0,0 0-1,-1 0 1,1 0 0,0-1 0,-1 1 0,1 0 0,0 0 0,-1 0 0,1 0 0,0-1 0,0 1-1,-1-1-335,1 1 336,-1-1 0,1 1 0,0 0 0,0 0 0,0-1-1,0 1 1,-1 0 0,1-1 0,0 1 0,0 0 0,0-1 0,0 1 0,0 0 0,0-1 0,0 1-1,0 0 1,0-1 0,0 1 0,0-1 0,0 1 0,1 0 0,-1-1 0,0 1 0,0 0-1,0 0 1,0-1 0,12-10-3898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72 225 11904,'-4'-4'6311,"-6"-2"-3522,-7-4-898,12 5-1630,1 0 0,0-1-1,0 1 1,0-1 0,1 0 0,-1 0-1,1 0 1,-3-11 0,5 14-251,0 0 1,1 0-1,-1 0 0,1 0 1,0 0-1,0 0 1,0 0-1,0 0 1,0 0-1,1 0 1,0 0-1,-1 0 0,1 0 1,0 1-1,0-1 1,0 0-1,1 0 1,-1 1-1,1-1 1,-1 1-1,1-1 0,3-2 1,3-2-9,0-1 1,0 2-1,1-1 0,-1 1 0,2 1 1,-1 0-1,1 0 0,-1 1 1,1 0-1,1 0 0,-1 1 1,19-3-1,-15 4-143,1 0 0,-1 1 0,0 1-1,1 0 1,-1 1 0,0 1 0,1 0 0,-1 1 0,14 4 0,54 25-7337,-66-24 2631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08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0 903 9856,'0'-6'1913,"1"0"1,0 0-1,0 0 1,2-7-1,18-45 1736,-4 18-2274,-6 9-1042,2 1-1,1 1 1,2 0-1,0 2 0,36-46 1,-9 16-265,107-134 45,-28 48-267,-33 39-2460,-82 95 741,0-1-1,7-12 0,-7 9-1896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08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88 10496,'-1'1'420,"0"0"0,0 1 1,1-1-1,-1 1 0,1-1 0,-1 1 1,1-1-1,-1 1 0,1-1 1,0 1-1,0 0 0,4 7 3159,-3-9-3436,14 0 2377,195-57 865,-53 12-2477,-152 44-880,8-2 96,-1 0 1,1 1 0,18-1 0,-27 3-101,-1 0 1,1 0-1,-1 0 0,0 1 0,1-1 0,-1 1 1,0 0-1,1 0 0,-1 0 0,0 1 0,0-1 0,0 1 1,0 0-1,0 0 0,0 0 0,-1 0 0,1 0 0,2 3 1,2 3-20,-1 1 1,-1 0 0,1 0 0,-1 0 0,-1 1 0,0-1 0,0 1 0,4 18 0,-2 3-673,5 50 1,-8 12-2305,-2-33-899,4-1-3940,0-34 3304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09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68 7296,'-1'-3'445,"1"0"0,-1 0 1,0-1-1,0 1 0,-1 0 1,1 1-1,0-1 0,-1 0 1,0 0-1,1 0 0,-1 1 1,0-1-1,-4-2 0,5 4-215,0 0-1,0 0 1,0 0 0,0 0-1,0 0 1,0 0 0,0 0-1,1 0 1,-1-1-1,0 1 1,1 0 0,-1 0-1,0-1 1,1 1-1,0 0 1,-1-1 0,1 1-1,0-2 1,18 33 1508,-2-1-1444,-2 1 0,20 57-1,5 14-134,3-14-46,57 139 505,-35-25 503,-20-58-7,-27-100-469,-17-43-630,0 1-1,0-1 1,0 0 0,0 0-1,1 0 1,-1 0 0,0 1-1,0-1 1,0 0 0,0 0-1,0 0 1,0 1 0,0-1-1,0 0 1,0 0 0,0 1-1,0-1 1,0 0 0,0 0-1,0 0 1,0 1 0,0-1-1,0 0 1,0 0 0,0 0-1,0 1 1,0-1 0,0 0-1,0 0 1,0 0 0,-1 1-1,1-1 1,0 0 0,0 0-1,0 0 1,0 0 0,0 1-1,-1-1 1,-5-4 256,4-1-246,0 1 0,1-1 0,-1 1 0,1-1 0,0 1 0,0-1 0,1 0 0,0 1 0,-1-1 0,1 0 0,1-4 0,-1-1-16,1-7-24,0 0 0,1 0 0,1 1 1,0-1-1,7-19 0,-6 25 7,0-1 1,1 1-1,0 0 1,1 0-1,1 0 1,-1 1-1,17-18 1,-21 26 19,-1 0 0,1 0 0,0 0 0,0 1-1,0-1 1,0 0 0,1 1 0,-1 0 0,0-1 0,1 1 0,-1 0 0,1 0 0,-1 1 0,1-1 0,-1 0 0,1 1 0,0-1 0,-1 1 0,1 0 0,0 0 0,-1 0 0,1 0 0,0 1 0,-1-1 0,1 1 0,2 0 0,0 2 24,0-1 0,0 1-1,-1-1 1,1 1 0,-1 1-1,1-1 1,-1 1 0,0-1-1,0 1 1,-1 0 0,7 9 0,3 7-105,-1 0 1,-1 1 0,10 26 0,6 30-4747,-19-59 1071,7-8-2581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8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183 423 10880,'-20'-3'8680,"1"-5"-3506,13 5-4554,1 0 1,0-1-1,0 0 0,-8-8 1,3 1-591,0-1 0,1 0 0,-12-23 0,11 15 50,0 0 0,2-1 0,1 0 0,0-1 0,2 1 0,0-1 0,2-1 0,0 1 0,1-42 0,2 63-83,0-6-13,0 0-1,1 1 0,2-12 0,-3 17 17,0 0 0,0 0-1,0 0 1,1 0-1,-1 0 1,0 0-1,1 0 1,-1 0-1,1 1 1,-1-1 0,1 0-1,-1 0 1,1 0-1,-1 1 1,1-1-1,0 0 1,-1 1 0,1-1-1,0 1 1,0-1-1,-1 1 1,1-1-1,0 1 1,0-1-1,0 1 1,0 0 0,0-1-1,0 1 1,0 0-1,0 0 1,-1 0-1,1 0 1,0 0 0,2 0-1,2 1 5,0 1 1,0 0-1,-1 0 0,1 1 0,-1-1 0,1 1 1,-1 0-1,0 0 0,0 1 0,4 4 0,2 0-29,14 13-77,45 35-92,-59-48 134,1-1 0,1 0 0,-1-1-1,21 8 1,-29-13 46,0 0 0,0 0 0,1-1 0,-1 0 0,0 1 0,1-1 0,-1 0 0,0 0 0,1-1 0,-1 1 0,0-1 0,6-1 0,2-2 10,-1 0 0,15-9 0,-16 8 5,0 1-1,0 0 1,13-4-1,-14 6-17,0 1-1,1 0 1,-1 0 0,1 1-1,-1 0 1,1 1-1,-1 0 1,0 0 0,0 1-1,1 0 1,-1 0 0,12 5-1,-2 2-17,0 0 1,0 1-1,-1 1 0,17 13 0,-29-20-35,0 0 0,-1 1 0,1-1 0,-1 1-1,0 0 1,0 0 0,-1 0 0,4 6 0,0 3-1922,8 29 1,-14-41 1795,0 0-380,-1 0 0,1 0 0,0 0 0,0 0 0,0 0 0,0 0 0,1-1 0,-1 1 0,1 0 0,-1 0 0,1-1 0,-1 1 0,1-1 0,0 0 0,-1 1 0,5 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0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33 11136,'-18'-11'5255,"12"7"-4037,0 0-1,-1 1 0,-12-5 0,18 7-1155,-1 1 0,1-1 0,-1 1 0,1 0 0,-1 0 0,1-1 0,-1 1 0,1 0 0,-1 0-1,1 1 1,-1-1 0,1 0 0,-1 0 0,1 1 0,-1-1 0,1 1 0,0-1 0,-1 1 0,1 0-1,0-1 1,-1 1 0,1 0 0,-2 2 0,0 0-59,1 0 0,-1 0 0,1 0 0,0 1 0,0-1 1,0 1-1,0-1 0,1 1 0,-1 0 0,1 0 0,0 0 0,0-1 0,0 1 0,1 0 1,0 0-1,-1 1 0,1-1 0,0 0 0,1 0 0,1 7 0,-1-3-19,1 0 0,1 0 0,-1 0 0,1 0 0,1 0-1,-1 0 1,1-1 0,10 14 0,-5-10 10,0 0 0,1 0 0,1-1 0,19 16 0,-25-23 39,-1 0-1,1 0 1,0 0-1,0-1 1,0 1-1,0-1 1,0-1-1,0 1 1,1-1-1,-1 1 1,0-2 0,1 1-1,-1-1 1,1 1-1,8-2 1,-12 1 36,1-1 0,-1 0 0,1 1 0,0-1 0,-1 0 0,0 0 0,1 0 0,-1-1 0,0 1 0,1 0 0,-1-1 0,0 0 1,0 1-1,0-1 0,-1 0 0,1 0 0,0 0 0,-1 0 0,1-1 0,-1 1 0,0 0 0,1 0 0,-1-1 0,0 1 0,1-5 0,-1 2-6,0 0-1,0 0 0,-1 1 0,0-1 0,0 0 1,0 0-1,0 1 0,-1-1 0,1 0 0,-1 0 1,0 1-1,-1-1 0,-2-5 0,-17-33 657,11 25-172,9 15-308,2 6-53,4 7-206,1-1 0,0-1 0,0 1 0,8 7 0,10 16-568,62 90-6532,-66-98 3696,5-4-1626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0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5 189 11008,'-5'7'6342,"5"-6"-5990,2 10 1728,8 11-2268,-8-20 743,4 7-401,-1 0 0,2-1 0,-1 0 0,1-1 0,0 1 0,1-1-1,0-1 1,0 1 0,17 9 0,-18-12 71,0 0 0,0-1 0,1 0 0,-1 0 0,1-1 0,-1 1-1,1-2 1,0 1 0,0-1 0,0 0 0,0-1 0,0 0 0,10-1 0,-17 1-172,0-1 1,1 1 0,-1 0 0,0-1 0,1 1 0,-1-1 0,0 1-1,0-1 1,1 0 0,-1 1 0,0-1 0,0 0 0,0 0 0,0 0-1,0 0 1,0 0 0,0 0 0,0 0 0,-1 0 0,1-1 0,0 1-1,0 0 1,-1 0 0,1-1 0,-1 1 0,0 0 0,1-1 0,-1 1-1,0 0 1,0-1 0,1 1 0,-1 0 0,0-1 0,0 1 0,-1-1-1,1 0 1,-1-7-13,-1 0 1,1 1-1,-2-1 0,-3-10 0,5 16-42,-36-84-530,22 56-1123,-11-37-1,25 65 1255,0 0 0,0-1-1,0 1 1,1-1 0,0 1 0,-1-1-1,1 1 1,1-1 0,-1 1 0,1-4 0,-1 6 188,0 0 1,1 0 0,-1 0 0,1-1 0,-1 1-1,1 0 1,-1 0 0,1 0 0,0 0-1,0 1 1,-1-1 0,1 0 0,0 0 0,0 0-1,0 1 1,0-1 0,0 0 0,0 1 0,0-1-1,0 0 1,0 1 0,0 0 0,0-1-1,0 1 1,1 0 0,-1-1 0,0 1 0,0 0-1,0 0 1,0 0 0,1 0 0,-1 0 0,1 1-1,28 4-3622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1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67 247 10624,'5'-4'631,"-1"0"0,0 0 0,0 0 0,0 0 0,0-1 0,-1 1 1,0-1-1,0 0 0,0 0 0,0 0 0,-1-1 0,0 1 0,0-1 0,0 1 1,-1-1-1,2-7 0,-2 3-379,0 0 1,0 0-1,-1 0 0,0 0 1,-1 0-1,0 0 0,0 0 1,-1 1-1,-4-11 1,5 17-226,0 0 1,-1 0 0,1 0 0,-1 0 0,0 1 0,0-1 0,0 0 0,0 1-1,0-1 1,-1 1 0,1 0 0,-1 0 0,0 0 0,1 0 0,-5-2-1,5 3-30,0 0 0,0 0 0,0 1 0,1-1-1,-1 1 1,0-1 0,0 1 0,0 0-1,0-1 1,0 1 0,0 0 0,0 0-1,0 1 1,0-1 0,0 0 0,1 1-1,-1-1 1,0 1 0,0-1 0,0 1-1,0 0 1,1 0 0,-1 0 0,0 0 0,1 0-1,-1 0 1,1 0 0,-2 2 0,1 0-12,-1 0 0,1 0 1,0 0-1,1 0 1,-1 0-1,1 1 0,-1-1 1,1 1-1,0-1 1,0 1-1,0-1 0,1 1 1,-1-1-1,1 1 0,0 4 1,0 5-63,1 0 0,4 25 1,-1-24 55,-1-1 0,2 1 1,-1-1-1,2 1 1,0-2-1,1 1 0,11 17 1,-14-24-5,1 1 0,-1-2 0,1 1 0,1 0 0,-1-1 0,1 0 0,-1 0 0,1-1 0,1 0 0,-1 0-1,0 0 1,1-1 0,0 0 0,0 0 0,14 3 0,-16-5-198,0-1-1,0 1 0,-1-1 0,1-1 0,0 1 1,0-1-1,0 0 0,-1 0 0,1 0 1,0 0-1,-1-1 0,9-4 0,0-2-1813,0 0 0,20-17 0,-32 24 1879,30-21-4327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1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19 10880,'-5'-5'1341,"4"4"-1002,0-1 1,0 1-1,0 0 0,0 0 1,0 0-1,0 0 0,-13-4 5544,42 55-4463,-18-29-1285,2 0-1,20 28 1,73 66-32,-71-81-64,-1 2-1,42 59 1,-4 19-1396,-27-38-3835,-43-76 5002,3 6-2032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2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11136,'21'0'4224,"-3"0"-3296,14-3 447,-14 3-31,4-4-640,10-1-64,2 2-384,2 3-160,-4-5-64,-1 5-608,1 0-160,-2 0-1632,6 0-607,4 0-1697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2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7 11520,'-2'-1'544,"0"0"0,0 0 0,0 0 0,-1 1 0,1-1 0,0 1 0,0-1 0,-1 1 0,1 0 0,0 0 0,-4 0 1,5 1-362,-1-1 1,1 1-1,0-1 1,0 1 0,0 0-1,0-1 1,0 1-1,0 0 1,0 0 0,0 0-1,0 0 1,0 0-1,1 0 1,-1 0 0,0 0-1,1 0 1,-1 0-1,0 0 1,1 0 0,-1 1-1,1-1 1,-1 2-1,0 4-155,-1 1-1,1-1 0,0 1 0,1 0 0,0-1 1,0 1-1,1-1 0,0 1 0,0-1 1,1 1-1,-1-1 0,2 1 0,-1-1 1,1 0-1,0 0 0,1-1 0,-1 1 0,6 6 1,-5-9 3,0 0 0,0-1 0,1 0 0,-1 0 0,1 0 0,-1 0 0,1-1 0,0 0 0,0 0 0,0 0 0,0 0 0,0-1 0,1 0 0,6 1 0,2-1 150,0 0 0,1-1 0,-1-1 0,15-1 0,-7-2 234,0 0 0,25-9 0,-36 10-171,-1-1 1,0-1-1,1 0 0,-1 0 0,-1-1 1,12-8-1,-19 12-161,0 0 0,1 0 0,-1 0 0,0 0 0,0-1 0,0 1 0,-1-1 0,1 1 0,0-1 0,-1 0 0,0 0 0,2-3 0,-3 4-52,0 1 1,1-1 0,-1 0 0,0 1-1,0-1 1,0 0 0,0 1-1,-1-1 1,1 0 0,0 1 0,-1-1-1,1 0 1,-1 1 0,1-1 0,-1 1-1,0-1 1,0 1 0,1-1-1,-1 1 1,0 0 0,0-1 0,-1 1-1,1 0 1,-1-2 0,-3 0-9,1 0 0,-1 0-1,1 0 1,-1 0 0,0 1 0,0-1 0,0 1 0,-5-1 0,-45-10-331,43 11 196,-9-2-639,-1 1-1,0 1 0,-35 1 0,47 2-54,1 0-1,0 0 1,-1 1 0,1 0 0,0 0-1,0 1 1,1 0 0,-1 1 0,1 0 0,-1 1-1,-8 5 1,-2 6-4212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2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17 9600,'2'-16'12243,"-9"15"-9772,3 1-2292,-1 1 1,0 0-1,0 0 1,0 0-1,0 1 1,1-1-1,-1 1 1,1 0-1,-1 0 0,-5 5 1,4-3-186,0 0 0,1 0-1,-1 1 1,1-1 0,1 1 0,-9 11 0,7-7 3,1 1 1,0 0-1,1 0 1,0 0-1,1 0 1,0 0-1,-2 13 1,2 1-119,0-1-1,1 30 1,2-39-4,1 1 0,1-1 0,0 0 0,1 1 0,1-1 1,0 0-1,1-1 0,0 1 0,11 19 0,-11-24 98,0-1 0,1 1 0,0-1 0,1 0 0,-1 0 0,2-1 0,-1 0 0,1 0 0,0 0 0,0-1 0,1-1 0,0 1 0,0-1 0,11 4 0,-14-7 14,1-1-1,-1 1 1,0-1 0,1 0-1,-1-1 1,0 1 0,1-1-1,-1-1 1,1 1-1,-1-1 1,0 0 0,1-1-1,11-3 1,-4-1-860,0 0-1,0-1 1,0-1-1,20-14 1,-24 13-1154,0 0 1,14-15-1,-23 23 1814,22-23-4155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3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28 10752,'-31'-28'7425,"47"35"-6323,-6-1-965,0 1-1,-1 0 1,0 0-1,0 1 0,0 0 1,-1 1-1,0-1 1,8 15-1,5 9-161,20 43-1,-10-18 65,3-2 52,2-2 0,48 53-1,135 127 1510,-216-230-1548,10 10 366,25 18 0,-35-29-329,-1 0 0,1 0 0,0-1 0,0 1 0,0-1 0,0 1-1,0-1 1,0 0 0,0 0 0,0 0 0,0-1 0,1 1 0,-1-1 0,0 0 0,0 0 0,6 0 0,-7-1-19,0 0 0,0 0-1,1 0 1,-1 0 0,0 0 0,0-1-1,0 1 1,0-1 0,0 1-1,-1-1 1,1 0 0,0 0 0,-1 0-1,1 0 1,-1 0 0,1-3 0,3-4 74,0 0 0,3-14 0,-7 22-135,3-10 54,3-10-76,18-36 0,-25 55 5,1 1 0,0-1 1,0 1-1,0-1 0,0 1 0,0-1 0,1 1 0,-1 0 0,0 0 1,1-1-1,-1 1 0,1 0 0,-1 0 0,1 1 0,-1-1 0,1 0 1,2 0-1,-3 0-23,1 1 0,-1 0 1,1 0-1,-1 0 0,1 0 0,0 0 1,-1 1-1,1-1 0,-1 0 1,1 1-1,-1-1 0,1 1 0,-1 0 1,1-1-1,1 3 0,5 2-406,0 2 0,-1-1 0,0 1 0,-1 0-1,8 10 1,0 0-1389,-10-14 998,-1 1-1,1-1 1,0 1 0,0-1 0,1-1 0,-1 1 0,1 0-1,-1-1 1,1 0 0,0 0 0,-1-1 0,1 1 0,7 0-1,13 2-3069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3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59 317 9472,'3'0'634,"1"0"1,0 0-1,-1-1 1,1 0-1,0 1 1,-1-2-1,1 1 1,-1 0-1,0-1 1,1 1-1,4-5 1,-2 3-216,-1-1 1,-1-1 0,1 1-1,-1-1 1,0 0-1,5-6 1,-1-2-184,0 0 1,-1-1-1,-1 0 0,9-27 1,-13 34-195,0-1 1,0 0-1,-1 0 1,0 0-1,-1 0 1,0 0-1,0 0 1,-1-1-1,0 1 0,0 0 1,-4-12-1,4 16-29,0 1-1,0-1 0,-1 1 0,1 0 0,-1 0 1,0 0-1,0 0 0,0 0 0,0 0 1,0 1-1,-1-1 0,1 1 0,-1-1 0,0 1 1,0 0-1,0 0 0,0 0 0,0 0 0,0 1 1,0-1-1,0 1 0,-1 0 0,1 0 1,0 0-1,-1 0 0,1 1 0,-1-1 0,-5 1 1,5 0-13,0 0 1,1 0 0,-1 1 0,0 0 0,0 0-1,1 0 1,-1 0 0,1 0 0,-1 0 0,1 1-1,0 0 1,-1 0 0,1 0 0,-5 4-1,4-2-2,0 0-1,1 0 0,-1 0 1,1 1-1,0-1 0,0 1 0,0 0 1,0 0-1,-1 6 0,1-2-8,0 0 0,0 0 0,1 0 0,1 0-1,0 1 1,0-1 0,1 0 0,0 1 0,0-1 0,1 0-1,3 15 1,-2-18 1,0 0-1,1-1 0,0 1 0,0-1 0,0 1 1,0-1-1,1 0 0,0 0 0,0-1 1,0 1-1,0-1 0,1 0 0,0 0 1,0 0-1,0-1 0,0 0 0,11 5 0,-3-2-51,1-1 0,-1 0 0,1-1 0,0 0-1,1-2 1,22 3 0,-30-5-319,0 0-1,0 0 1,1-1-1,-1 1 1,8-3-1,-6 0-846,-1 0-1,1 0 0,-1 0 0,0-1 0,0 0 0,12-9 1,15-13-2996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4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5 10496,'-3'-5'5249,"-6"9"-1462,-5 9-1869,11-8-1820,1 0 0,-1 0 0,1 0 0,1 0-1,-1 0 1,1 1 0,0-1 0,-1 6 0,0 45 226,2-18-260,2 0 0,1 0 0,11 43 0,-14-78-59,1 1-1,0-1 0,0 0 1,1 0-1,-1 0 1,1 0-1,-1 0 0,1 0 1,0 0-1,3 2 1,-4-4 7,0 0 1,0 0 0,0 0 0,0 0-1,1 0 1,-1 0 0,0-1 0,1 1 0,-1-1-1,0 1 1,1-1 0,-1 1 0,1-1 0,-1 0-1,1 0 1,-1 0 0,1 1 0,-1-2 0,1 1-1,-1 0 1,1 0 0,-1 0 0,0-1 0,3 0-1,10-4 155,1-1 1,27-16-1,-28 14-485,1 1-1,26-11 1,18 2-4157,-29 4-788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59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33 166 9856,'-6'-5'2389,"2"2"-729,0 0-1,0-1 1,0 0 0,-5-5-1,9 8-1538,0 0 0,-1 0 0,1 0 0,0 0 0,0 0 0,0 0 0,0 0-1,0 0 1,0 0 0,0 0 0,0 0 0,0 0 0,1 0 0,-1 0 0,0 0 0,1 0-1,-1 0 1,0 0 0,1 0 0,-1 0 0,1 0 0,0 0 0,0 0 0,17-20 727,-10 13-650,1 1 0,0 0 0,1 0 0,-1 1 0,1 0 0,0 1 0,1 0 0,16-5 0,5 1 271,56-9 0,-79 16-324,1 1 1,-1 0 0,1 1 0,-1 0 0,1 0 0,0 1-1,12 2 1,-19-2-99,0 0 0,1 0-1,-1 1 1,0-1 0,1 0-1,-1 1 1,0 0 0,0 0 0,0 0-1,-1 0 1,1 0 0,0 1 0,-1-1-1,1 1 1,-1 0 0,0 0-1,0 0 1,0 0 0,0 0 0,-1 0-1,1 0 1,-1 0 0,1 5-1,3 15 1,-2-1 0,0 1 0,-2-1-1,-2 38 1,0-17-147,1-41 88,0-1-1,1 1 1,-1-1 0,0 1-1,1-1 1,-1 1 0,1-1 0,-1 1-1,1-1 1,0 0 0,0 0 0,-1 1-1,1-1 1,0 0 0,0 0-1,0 0 1,0 0 0,0 0 0,1 0-1,-1 0 1,0 0 0,0 0 0,3 0-1,3 3-7,0-1 0,0-1 0,11 3 0,-7-2 27,-10-2-7,120 38-62,-92-28 42,-1 2 0,28 15-1,-51-25 53,0 0 0,0 0 1,0 1-1,-1-1 0,0 1 0,1 0 0,-1 1 0,-1-1 0,7 10 1,-9-12-15,1 1 1,-1-1 0,0 0 0,0 1 0,-1 0 0,1-1-1,0 1 1,-1 0 0,0-1 0,0 1 0,1 0 0,-2-1-1,1 1 1,0 0 0,0-1 0,-1 1 0,0 0-1,1-1 1,-1 1 0,0-1 0,0 1 0,0-1 0,-2 4-1,-1-1 0,1-1-1,-1 1 0,0 0 1,0-1-1,-1 0 1,1 0-1,-1 0 0,-5 3 1,-45 25 17,38-23-67,-10 5-619,0-1-1,-1-1 1,0-1-1,-1-2 1,-40 9-1,65-18 268,1 1 0,-1-1 0,0 0 0,0 0 0,1-1 0,-1 1 0,-5-2-1,7 2 30,0-1-1,1 1 1,-1-1-1,0 0 1,1 1-1,-1-1 1,1 0-1,-1 0 1,1 0-1,-1 0 1,1-1-1,0 1 1,-1 0-1,1-1 1,0 1 0,0 0-1,-2-4 1,-2-10-4557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4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20 9344,'-9'-19'8495,"19"32"-5679,32 79-1765,-31-65-1032,1 0 1,16 26 0,-6-21 58,45 51 0,33 22 66,26 28-71,-19 2-958,-105-133 628,16 17-927,-18-18 1017,1-1-1,-1 1 0,1-1 0,-1 1 1,1-1-1,0 1 0,-1-1 0,1 1 0,0-1 1,-1 0-1,1 1 0,0-1 0,0 0 0,-1 1 1,1-1-1,0 0 0,0 0 0,0 0 0,-1 0 1,1 0-1,0 0 0,0 0 0,-1 0 0,1 0 1,0 0-1,0-1 0,1 1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5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10624,'4'-15'2446,"-2"6"-166,-1 0-1,1-13 1,3 48-40,-6 48-1733,2 87 148,0-156-657,-1-1-1,1 1 1,-1 0-1,1-1 1,1 1 0,-1-1-1,1 0 1,-1 0-1,1 1 1,0-1-1,1 0 1,-1 0-1,1-1 1,0 1-1,-1 0 1,8 5 0,-6-6-14,0 0 0,1 0 0,-1 0 1,1-1-1,0 0 0,-1 0 1,1 0-1,0 0 0,0-1 0,0 0 1,1 0-1,-1 0 0,0-1 1,7 0-1,3 0-1716,1 0 0,0-1 0,23-6 0,-9 0-3078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5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24 9728,'-34'-23'10266,"47"27"-9423,-3 4-636,0-1 0,-1 2 0,0-1 0,12 15 1,14 14 57,78 63-10,-46-42 527,67 74 0,-93-93-137,-29-29-240,15 17 1,-24-21 259,-11-11-497,-14-12-249,15 11 71,0 0 0,1-1 1,-1 0-1,1-1 1,1 1-1,-1-1 0,2-1 1,-1 1-1,1 0 1,0-1-1,0 0 0,1 0 1,1 0-1,-3-10 1,5 16 5,0 1 0,0-1 0,0 0 1,1 0-1,-1 1 0,1-1 1,-1 1-1,1-1 0,0 0 0,0 1 1,0-1-1,0 1 0,1 0 1,-1-1-1,1 1 0,-1 0 0,1 0 1,0 0-1,0 0 0,0 0 1,0 0-1,0 1 0,0-1 0,0 1 1,1-1-1,-1 1 0,5-2 1,3-2-37,1 2 0,0-1 1,0 1-1,0 1 1,15-2-1,-21 3 49,78-6-152,-74 7 187,1 0-1,0 1 1,-1 0-1,1 1 1,-1 0-1,15 5 1,-22-7 11,-1 1 0,1 0 0,0 0 0,-1 0 0,1 0 0,-1 0 0,0 0 0,1 0-1,-1 1 1,0-1 0,0 0 0,1 1 0,-1-1 0,0 1 0,-1-1 0,1 1 0,0 0 0,0-1 0,-1 1 0,1 0 0,-1 0 0,1-1 0,-1 1 0,0 0 0,1 0 0,-1 0 0,-1 2 0,1 6 12,-1-1 1,-1 0-1,1 0 1,-5 11-1,4-13-76,-5 17-187,0-2 1,-2 1 0,-22 39 0,19-42-1556,-29 37 0,41-57 1622,-1 1 0,1-1 0,0 1 0,0-1 0,-1 0 0,1 1 0,0-1 1,-1 0-1,1 1 0,-1-1 0,1 0 0,0 1 0,-1-1 0,1 0 0,-1 0 0,1 1 0,-1-1 0,1 0 0,-1 0 0,1 0 0,-1 0 0,1 0 1,-1 0-1,1 0 0,-1 0 0,1 0 0,-1 0 0,-2-2-935,3 1 851,0 1 0,-1-1 0,1 1 0,0-1 0,-1 0 0,1 1 1,0-1-1,0 0 0,0 1 0,0-1 0,0 0 0,-1 1 0,1-1 0,0 0 1,0 1-1,1-2 0,3-20-3723,8-2-165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6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9 12544,'-5'0'627,"-1"-1"1,1 1-1,0 0 0,-1 1 1,1-1-1,0 1 1,0 0-1,0 0 1,-1 1-1,1 0 1,1-1-1,-7 4 0,10-4-591,-1 0 0,0 0-1,1 0 1,-1 0-1,1 0 1,-1 0 0,1 0-1,0 1 1,-1-1-1,1 0 1,0 1-1,0-1 1,0 1 0,0 0-1,0-1 1,0 1-1,0 0 1,1-1 0,-1 1-1,1 0 1,-1 0-1,1 0 1,0-1-1,-1 1 1,1 0 0,0 0-1,0 0 1,1 0-1,-1 0 1,0-1 0,0 1-1,1 0 1,-1 0-1,1 0 1,0-1-1,0 1 1,1 3 0,2 2-41,0-1 1,0 1 0,1-1 0,-1 0 0,1 0-1,1 0 1,-1-1 0,1 0 0,0 0 0,0 0-1,14 7 1,-11-8-3,-1 0-1,1-1 1,0 0-1,1 0 1,-1-1-1,0 0 1,1 0-1,18-1 1,-14-1 262,0-1 0,0-1 1,0 0-1,0 0 0,0-2 0,-1 0 1,1 0-1,-1-1 0,0-1 0,0 0 1,-1-1-1,0-1 0,14-10 1,-23 16-112,0-1 1,0 0-1,-1 1 1,1-1 0,-1 0-1,1 0 1,-1 0 0,0-1-1,-1 1 1,1 0-1,2-7 1,-4 8-117,0 1 1,1 0-1,-1 0 1,0-1-1,0 1 0,0 0 1,0 0-1,0-1 0,-1 1 1,1 0-1,0 0 1,0-1-1,-1 1 0,1 0 1,-1 0-1,1 0 1,-1 0-1,0 0 0,1 0 1,-1 0-1,0 0 1,0 0-1,1 0 0,-1 0 1,0 0-1,0 0 0,0 0 1,0 1-1,0-1 1,-1 0-1,1 1 0,0-1 1,0 1-1,0-1 1,0 1-1,-1 0 0,1 0 1,-2-1-1,-19-3-179,1 0 0,-45-1 0,13 2-505,1-5-481,34 5-322,0 0 0,-19 1-1,33 2 807,2 0 347,1 0-1,0 0 1,0 0 0,0 0 0,0 0 0,-1 0-1,1 0 1,0 0 0,0 0 0,0 0 0,0-1-1,0 1 1,-1 0 0,1-1 0,0 1 0,0-1-1,-1 0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6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3 12544,'-17'-3'7850,"20"7"-7735,1 0 0,-1-1 0,1 1 0,-1-1-1,1 0 1,0 0 0,1-1 0,-1 1 0,0-1 0,7 3 0,12 7 56,-3 0-171,-1 2 0,0-1 0,-1 2 0,-1 1 0,0 0 0,-1 1 0,0 1 0,-2 0 0,20 33 0,105 216-5158,-126-230 3053,0-3-5747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7.0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0 583 10368,'3'-4'691,"0"1"1,0 0-1,1 0 1,-1 0-1,0 0 1,1 1-1,0-1 1,4-1-1,36-15 1429,-11 6-960,-7 0-566,-7 5-493,0-2 1,0 0-1,21-16 1,-34 21-239,-1 1 1,0 0 0,-1-1 0,1 0-1,-1 0 1,0-1 0,0 1-1,-1-1 1,0 0 0,0 0-1,0 0 1,0 0 0,-1 0-1,3-12 1,-3 6 2,-1 0 0,0 0 1,-1 0-1,0-1 0,-1 1 0,0 0 0,-1 0 0,0 0 0,-1 0 0,0 0 1,-1 1-1,0-1 0,-6-10 0,-8-11 410,-1 2 1,-46-58-1,49 65 718,13 17-319,11 13 429,4 8-594,-1 0 0,13 20 0,-10-14-243,25 37 381,198 275 2102,-201-286-2633,2-2 0,2-2 1,2-2-1,84 64 0,-115-96-58,0-1-1,0 0 1,1 0 0,0-2-1,20 8 1,-29-12-25,-1 0-1,1 0 1,0-1 0,0 1 0,0-1 0,-1 1 0,1-1-1,0 0 1,0 0 0,0-1 0,0 1 0,-1-1 0,1 1 0,0-1-1,0 0 1,-1 0 0,1 0 0,0 0 0,-1 0 0,1-1-1,-1 1 1,0-1 0,1 0 0,-1 0 0,0 1 0,0-1 0,0-1-1,0 1 1,-1 0 0,1 0 0,2-5 0,2-6 74,-1-1 0,0 0-1,0-1 1,-2 1 0,0-1 0,3-26 0,-2 7 17,-4 34-124,0-1-1,0 0 1,0 1 0,0-1 0,0 0 0,1 1 0,-1-1 0,0 1-1,0-1 1,0 0 0,1 1 0,-1-1 0,0 1 0,1-1-1,-1 1 1,0-1 0,1 1 0,-1-1 0,1 1 0,-1-1-1,0 1 1,1-1 0,-1 1 0,1 0 0,0-1 0,-1 1-1,1 0 1,0-1 0,0 1-20,0 1 0,0-1-1,0 0 1,0 0 0,0 0-1,0 1 1,0-1 0,0 0-1,0 1 1,-1-1 0,1 1-1,0-1 1,0 1 0,0 0-1,1 1 1,3 2-290,-1 1 0,1 0 0,-1 1 0,4 5 1,0 4-1336,-1-1 1,7 22 0,-8-21-2106,0 0 1,12 19-1,-5-13-848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8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20 8704,'-23'-20'12378,"34"26"-11567,2 2-682,-1 0 0,0 1 0,-1 1 0,1 0 1,-2 0-1,1 1 0,-2 0 0,11 16 0,6 14-35,28 58-1,15 52-49,-27-57-131,43 81-9,-75-160-443,-5-12-842,-2-8-796,-3 5 2056,0 0 0,0-1 0,0 1 0,0 0 0,0-1 0,0 1 0,1-11-2684,7-4-1733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8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52 8320,'0'4'4618,"-1"8"-2191,-1 10 303,2-22-2692,1 1 0,-1-1 0,0 0 0,0 1 1,0-1-1,0 0 0,0 0 0,0 1 0,0-1 1,0 0-1,1 0 0,-1 0 0,0 1 1,0-1-1,0 0 0,0 0 0,1 1 0,-1-1 1,0 0-1,0 0 0,1 0 0,-1 0 1,0 0-1,0 1 0,1-1 0,0 0-13,-1 0-1,1 0 1,0 0 0,-1 0-1,1-1 1,0 1-1,-1 0 1,1 0 0,0 0-1,-1-1 1,1 1 0,0 0-1,-1-1 1,1 1-1,0-1 1,23-19 553,7-3-84,-16 14-1450,1 2 0,1-1 0,33-8 0,-20 8-3742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9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3 10368,'-4'-1'929,"0"0"0,-1 1 0,1 0 0,0 0 0,0 0 0,-1 0 0,-5 1 0,4 1-437,1-1 0,-1 1 0,0 0-1,-9 5 1,5-1-449,0 1 0,0 0 0,0 1 0,-14 14 0,21-18-54,-1-1 0,1 1 0,-1 0 0,1 1 0,1-1 0,-1 0 0,0 1 0,1 0 0,0-1 0,-2 9 0,3-11 7,1 0 1,0 0-1,0 0 1,0 0 0,0 0-1,0 0 1,0 0 0,0 0-1,1 0 1,-1 0 0,1 0-1,-1 0 1,1-1 0,0 1-1,-1 0 1,1 0 0,0 0-1,1-1 1,-1 1 0,0 0-1,0-1 1,1 1-1,-1-1 1,1 1 0,-1-1-1,1 0 1,-1 0 0,4 2-1,11 5-101,-1-1 1,1-1-1,29 8 0,-30-9 50,12 3 170,0 2 0,-1 0 0,0 2 1,36 22-1,-60-33 26,-1 0-1,1 0 1,0 1 0,-1-1 0,1 0 0,-1 1 0,1-1 0,-1 1-1,0-1 1,1 1 0,-1-1 0,0 1 0,0 0 0,0 0 0,-1 0 0,1-1-1,0 1 1,0 2 0,-1-1 42,0 0 0,0 0-1,-1 0 1,1 0 0,-1-1-1,0 1 1,1 0 0,-1 0 0,0-1-1,-1 1 1,-2 4 0,-12 22-101,-3-2 0,0 0 0,-2-1 0,-27 27 1,37-43-526,-5 7-1989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19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245 263 12544,'0'3'8191,"5"6"-7807,-1 3-128,5 0-512,5 7-256,-1 1 288,5 7-896,-4 1-352,4-1-2623,4-6-2305,1-1 2144</inkml:trace>
  <inkml:trace contextRef="#ctx0" brushRef="#br0" timeOffset="1">73 56 9216,'-50'-35'3424,"41"26"-2656,0 2-96,5 7-128,4-5-1120,4 5-320,5 0-2944,9 5-1312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0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14 618 12544,'-13'4'9482,"19"-4"-7967,7-4-1133,1-1 1,-1 0-1,0 0 1,-1-2-1,14-8 1,57-44 829,-55 37-747,59-34 0,-1 16-53,102-33 0,-106 43-271,196-61 136,-141 52-117,139-60 0,-242 85-156,55-22-124,-74 30-267,1 2 0,0 0 0,27-3 0,-39 6 119,0 1-1,-1 0 0,1 0 1,0 1-1,-1-1 0,1 1 1,6 2-1,-8-3 20,-1 1 1,0-1-1,0 1 0,1 0 1,-1-1-1,0 1 0,0 0 0,0 0 1,0 0-1,0 0 0,0 0 1,0 0-1,0 0 0,0 0 0,0 0 1,0 0-1,-1 1 0,1-1 1,0 0-1,-1 0 0,1 3 0,1 7-3361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0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339 499 9728,'-3'-3'859,"0"0"0,-1 1 1,0-1-1,1 1 0,-7-3 1,9 4-767,1 1 0,-1 0 1,0-1-1,1 1 1,-1 0-1,0 0 1,0 0-1,1-1 0,-1 1 1,0 0-1,0 0 1,0 0-1,1 0 1,-1 0-1,0 0 0,0 1 1,1-1-1,-1 0 1,0 0-1,0 0 1,1 1-1,-1-1 0,0 0 1,0 1-1,1-1 1,-1 1-1,1-1 1,-1 1-1,0-1 0,1 1 1,-1-1-1,1 1 1,-1 0-1,1-1 1,-1 1-1,1 0 0,0-1 1,-1 1-1,1 0 1,-1 1-1,-3 11 108,1 0-1,0 0 1,1 0-1,0 0 1,1 1 0,0-1-1,2 16 1,1-3-178,1 0 0,12 45 1,-12-60-28,0 0 1,1 0-1,1-1 1,0 1-1,0-1 1,11 15-1,-14-21 1,0-1 0,1 0 0,0 0 0,-1 0 0,1-1 0,0 1 0,0-1 0,0 1-1,1-1 1,-1 0 0,1 0 0,-1-1 0,1 1 0,-1-1 0,1 1 0,0-1-1,0 0 1,0-1 0,0 1 0,0-1 0,-1 1 0,8-2 0,-9 1 27,-1 0 0,1 0 0,-1 0 1,0-1-1,0 1 0,1-1 0,-1 1 0,0-1 1,1 1-1,-1-1 0,0 0 0,0 0 0,0 1 1,0-1-1,0 0 0,0 0 0,0 0 0,0 0 1,0 0-1,0-1 0,-1 1 0,1 0 0,0 0 1,-1 0-1,1-1 0,-1 1 0,1 0 0,-1-1 1,0 1-1,1 0 0,-1-1 0,0 1 0,0 0 1,0-1-1,0-1 0,-1-6 195,0 0 1,0 0-1,-1 1 0,-4-13 1,5 16-162,-5-16 105,-52-166 592,44 149-732,-2 0 0,-39-66 0,-130-155 216,120 173-174,40 55 143,18 26-88,6 9-71,8 12-10,3-3-26,1 0 0,21 21 0,11 13-31,-17-10-65,0 1-1,22 48 1,31 47-413,-53-97 314,2 0 1,1-2 0,2-1-1,2-2 1,0-1 0,2-2-1,2-1 1,62 36 0,-93-60 179,1 0 0,0 0 0,-1 0 1,1-1-1,0 0 0,15 2 0,-19-3 14,0-1 0,0 0 0,0 0 0,0 0-1,0-1 1,0 1 0,0-1 0,0 1 0,-1-1 0,1 0-1,0 0 1,0 0 0,-1-1 0,1 1 0,0 0-1,-1-1 1,1 0 0,-1 0 0,4-3 0,-1-1 39,0-1 0,0 0 0,-1 0-1,1 0 1,-2-1 0,1 1 0,-1-1 0,0 0 0,3-13 0,0-7 62,3-40 1,-7 50-62,-1 1 0,-1-1 1,0 0-1,-4-26 0,3 39-13,0 0-1,0 0 1,0 0 0,-1 1-1,0-1 1,0 0-1,0 1 1,0-1 0,-1 1-1,1 0 1,-1-1-1,0 1 1,0 1 0,-1-1-1,1 0 1,-1 1-1,0 0 1,0 0-1,0 0 1,-7-4 0,10 7-38,0-1 1,-1 1-1,1-1 1,0 1 0,0-1-1,-1 1 1,1 0-1,0 0 1,0 0-1,-1 0 1,1-1 0,0 2-1,-1-1 1,1 0-1,0 0 1,-1 0 0,1 1-1,0-1 1,0 0-1,0 1 1,-1-1 0,1 1-1,0 0 1,0-1-1,0 1 1,0 0-1,0 0 1,0-1 0,0 1-1,0 0 1,-1 2-1,0 0-6,0-1 0,1 1 0,-1 0 0,1 0 0,0 0 0,0 0-1,0 0 1,0 0 0,1 0 0,-1 0 0,1 0 0,0 5 0,1 12-44,0 0 0,2-1 0,1 0 0,0 1 1,2-1-1,0-1 0,1 1 0,0-1 0,2 0 0,0-1 1,1 0-1,25 31 0,-32-43-152,1-1 1,0 0-1,0 0 1,0 0-1,1-1 0,-1 1 1,1-1-1,8 4 1,-11-6 36,0 0 1,0-1 0,1 1-1,-1 0 1,0-1 0,0 0-1,0 1 1,1-1 0,-1 0 0,0 0-1,0 0 1,1-1 0,-1 1-1,0 0 1,0-1 0,0 0-1,0 1 1,0-1 0,1 0 0,-1 0-1,0 0 1,-1 0 0,1 0-1,3-3 1,17-18-3751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0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458 629 9984,'-3'1'228,"1"0"1,-1 0 0,0 1 0,1-1-1,-1 1 1,1 0 0,-1 0 0,1 0-1,0 0 1,0 0 0,0 0 0,0 1 0,0-1-1,1 1 1,-1-1 0,1 1 0,-1-1-1,1 1 1,0 0 0,0 0 0,0 0-1,1 0 1,-1 0 0,0 0 0,1 0-1,0 0 1,0 4 0,0 19-50,1 1 1,1 0 0,2-1-1,7 29 1,-8-44-143,0 0 1,1 0 0,0-1-1,1 1 1,1-1-1,-1 0 1,1-1-1,1 1 1,0-1 0,0-1-1,1 1 1,12 10-1,-16-16 24,0 0-1,0-1 0,0 1 0,0-1 1,0 1-1,0-1 0,1 0 0,-1-1 1,1 1-1,0-1 0,-1 0 0,1 0 0,0 0 1,0-1-1,-1 0 0,1 0 0,0 0 1,0 0-1,0-1 0,-1 0 0,1 0 1,0 0-1,-1 0 0,1-1 0,-1 0 1,1 0-1,-1 0 0,0 0 0,0-1 0,0 0 1,0 1-1,0-1 0,5-7 0,0 0 126,-1 0 1,-1-1-1,0 0 0,0-1 0,-1 0 0,-1 0 0,0 0 0,4-13 0,-7 15-88,0 1 1,0 0-1,0-1 1,-1 1-1,-1-1 1,0 1-1,0-1 1,-1 1-1,0-1 1,-1 1-1,1 0 1,-5-11-1,-2 1 33,0 1 1,-14-21-1,6 12-77,-19-38 39,-65-110-38,80 146-73,0 1 0,-1 1-1,-45-44 1,32 42 36,-1 2-1,-62-39 1,-86-31 494,170 91-402,10 4-67,0 0 0,-1 0-1,1 0 1,-1 0 0,1 1 0,-1 0 0,0 0 0,0 0-1,0 0 1,0 0 0,-4 1 0,8 0-40,0 0-1,0 0 1,-1 0 0,1 0 0,0 0-1,0 0 1,0 0 0,-1 0-1,1 0 1,0 0 0,0 1 0,-1-1-1,1 0 1,0 0 0,0 0 0,0 0-1,0 0 1,-1 1 0,1-1-1,0 0 1,0 0 0,0 0 0,0 1-1,0-1 1,-1 0 0,1 0 0,0 0-1,0 1 1,0-1 0,0 0-1,0 0 1,0 1 0,0-1 0,0 0-1,0 0 1,0 1 0,0-1 0,0 0-1,0 0 1,0 1 0,0-1-1,0 0 1,0 0 0,0 0 0,0 1-1,1-1 1,-1 0 0,0 0 0,0 1-1,0-1 1,0 0 0,0 0-1,1 0 1,-1 0 0,0 1 0,12 13 24,-12-14-26,34 34 10,-3 1 0,35 50-1,-42-51-10,23 34-464,66 73 0,-42-67-1634,79 64-1,-70-77-307,-67-53 1432,0 0 0,1-1 1,-1-1-1,23 8 1,10-3-2979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1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23 10112,'-31'-22'9670,"34"21"-8998,9 4-257,2 4-296,0 1 0,-1 0 1,1 0-1,-2 2 1,1-1-1,-1 2 0,-1 0 1,0 0-1,0 1 1,-1 0-1,-1 0 0,10 17 1,53 95-32,-40-67-246,1-2 1,51 64 0,-3-26-2741,-24-35-2135,-29-27 591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2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9984,'0'0'3680,"5"4"-2848,4 11-32,-5-3-224,5 8-704,3 1-128,6 3-2720,0-5-1216,9-4 800,0-6 416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2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41 9216,'-20'-15'1866,"-12"-9"1260,30 22-2572,2 3-608,0-1-1,0 1 1,0-1 0,0 1-1,0 0 1,0-1 0,0 1-1,0-1 1,1 1 0,-1-1-1,0 1 1,0 0-1,0-1 1,1 1 0,-1-1-1,0 1 1,1-1 0,-1 1-1,0-1 1,1 0-1,0 2 1,9 10-926,101 96-4673,-50-46 4315,33 32 6860,-9-11 326,-64-65-4366,-21-18-1417,1 1 1,-1-1-1,1 0 1,-1 0-1,1 1 1,-1-1-1,1 0 1,-1 0-1,1 0 1,-1 1-1,1-1 1,-1 0-1,1 0 1,-1 0-1,1 0 1,-1 0-1,1 0 1,-1 0-1,1 0 1,-1 0-1,1 0 1,-1 0-1,1 0 1,-1-1-1,1 1 0,-1 0 1,1 0-1,-1 0 1,0-1-1,1 1 1,-1 0-1,1-1 1,-1 1-1,1 0 1,-1-1-1,0 1 1,1-1-1,-1 1 1,0 0-1,0-1 1,1 1-1,-1-1 1,0 1-1,0-1 1,0 1-1,1-2 1,3-15 604,-1 0 1,0 0 0,-1-1 0,-1-18 0,0 13-287,6-41 0,-6 59-378,0-1 1,1 0-1,-1 1 0,1-1 0,1 1 0,-1 0 1,1 0-1,0 0 0,4-6 0,-5 9-84,0 0 0,0 0 0,0 0-1,1 0 1,-1 0 0,1 1 0,-1-1 0,1 1-1,0-1 1,-1 1 0,1 0 0,0 0 0,0 0-1,0 1 1,0-1 0,0 1 0,0-1-1,6 1 1,4 0-272,-9-1 183,-1 1-1,1 0 1,-1 0-1,0 0 1,1 0-1,-1 1 1,1-1-1,-1 1 1,0 0 0,1 0-1,-1 0 1,0 0-1,0 1 1,0-1-1,5 4 1,3 4-1861,0 1-1,17 20 1,-16-17-2233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2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22 262 11392,'-15'-16'9380,"14"15"-9278,1 0 0,-1 0 1,0-1-1,1 1 0,-1-1 0,1 1 0,-1 0 0,1-1 0,-1 1 0,1-1 1,0 1-1,0-1 0,0-2 0,0-4-23,-1-16 245,1 1 1,2-1 0,0 1-1,1-1 1,8-26 0,-10 47-315,0 1 1,0-1-1,1 0 1,-1 1-1,1-1 0,-1 1 1,1-1-1,0 1 1,0 0-1,0-1 1,0 1-1,1 0 1,-1 1-1,0-1 1,1 0-1,-1 1 1,1-1-1,0 1 1,0 0-1,-1 0 1,1 0-1,0 0 1,0 0-1,0 1 1,0-1-1,5 1 0,6-1 2,-1 2-1,0 0 0,0 0 0,21 6 0,-30-6-8,25 7-186,1 1-1,39 18 1,-14-4-5848,-37-18 810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3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12416,'5'17'4639,"-1"-5"-3583,5-4-320,-9-1-320,5 2-960,2 3-192,2-1-1599,0 1-641,5-3-1280,4 3-544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3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28 377 11776,'-27'-3'6527,"31"3"-8191,5 0-159,0 3-353,18-6-6720</inkml:trace>
  <inkml:trace contextRef="#ctx0" brushRef="#br0" timeOffset="1">171 0 12160,'-15'5'7104,"16"-5"-7037,1 4 98,1-1 1,0 0 0,-1 0 0,8 4-1,2 4-151,0 0 0,0 1-1,-1 1 1,0 0 0,-1 0-1,13 24 1,41 95-21,-2-3-364,19 1-2579,-25-46-2319,-46-71 1835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4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1 227 10112,'16'0'3776,"-7"-5"-2944,14-2 192,-19 2-65,5-2-543,5-5-128,-1-8-288,5-4 0,0 0 0,5 0-512,2 0-191,2 0-1409,0-3-576,5 3-1120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6:24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 10624,'-3'2'806,"-1"0"0,0 0 0,1 0 0,-1-1-1,0 0 1,0 1 0,0-1 0,0-1 0,-7 2 0,-16 3 1012,21-2-1758,0-1 0,1 1 1,-1 0-1,1 0 0,-1 1 0,1 0 1,0 0-1,0 0 0,1 0 1,-1 1-1,1 0 0,0 0 1,0 0-1,1 0 0,-1 1 0,1-1 1,1 1-1,-1 0 0,1 0 1,0 0-1,-3 12 0,4-12-72,0 0 0,0 0 0,1 0 0,-1 0-1,2 0 1,-1 0 0,0 0 0,1 0 0,0 0 0,1 0-1,-1-1 1,1 1 0,0 0 0,0-1 0,1 1 0,0-1-1,0 1 1,0-1 0,1 0 0,-1-1 0,1 1 0,0-1-1,7 6 1,-1-2 0,0-1 0,1 0-1,0-1 1,1 0 0,14 5-1,63 16 465,-1 0 1437,-86-26-1821,0-1 1,0 1-1,-1 0 0,1-1 0,-1 1 1,1 0-1,-1 0 0,1 0 1,-1 0-1,1 0 0,-1 1 1,0-1-1,1 0 0,-1 1 1,0-1-1,0 0 0,0 1 0,0-1 1,-1 1-1,1 0 0,0-1 1,0 1-1,-1 0 0,1-1 1,-1 1-1,0 0 0,0 0 0,1-1 1,-1 1-1,0 0 0,0 0 1,0 0-1,-1-1 0,1 1 1,0 0-1,-1 1 0,-1 3-379,0-1-1,-1 0 0,1 0 0,-1-1 1,0 1-1,0 0 0,0-1 1,-1 0-1,1 1 0,-8 5 1,6-5-841,-1-1 1,1 0 0,-1 0 0,0-1 0,0 1-1,-10 3 1,-14 1-4059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0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15 9728,'-9'-15'9647,"18"28"-6564,-6-6-2761,-1 0 0,0 0 0,0 0-1,0 1 1,-1-1 0,1 11 0,-3 46 147,1-49-359,-23 288-35,-11-127-2203,33-171 2064,-1 5-1488,-1 0 0,0 0 0,-6 12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2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64 7296,'-4'-4'3728,"4"4"-3632,0-1-30,-1 1-1,1 0 1,0 0-1,0 0 1,-1 0-1,1 0 1,0 0 0,0 0-1,-1 0 1,1-1-1,0 1 1,0 0 0,-1 0-1,1 0 1,0 0-1,0-1 1,0 1 0,0 0-1,-1 0 1,1 0-1,0-1 1,0 1 0,0 0-1,0 0 1,0-1-1,0 1 1,0 0-1,-1-1 1,1 1 0,0 0-1,0 0 1,0-1-1,0 1 1,0 0 0,0 0-1,0-1 1,0 1-1,1 0 1,-1-1 0,-6-50 9916,-2 64-8530,-32 105-1153,34-95-286,1-1 1,-4 44-1,6 48-533,3-114 510,0 1 0,0-1 0,0 1 0,0-1 0,0 0 1,0 1-1,0-1 0,0 0 0,0 1 0,0-1 1,0 1-1,0-1 0,0 0 0,1 1 0,-1-1 0,0 0 1,0 1-1,0-1 0,1 0 0,-1 1 0,0-1 1,0 0-1,0 0 0,1 1 0,-1-1 0,0 0 0,1 0 1,-1 1-1,0-1 0,1 0 0,-1 0 0,0 0 1,1 0-1,-1 1 0,0-1 0,1 0 0,-1 0 0,1 0 1,-1 0-1,0 0 0,1 0 0,-1 0 0,0 0 1,1 0-1,-1 0 0,1 0 0,21-9-223,-10 4 26,-3 3 179,0 0-1,0 1 1,0 0 0,1 1-1,-1 0 1,0 1 0,0-1-1,0 2 1,0-1-1,0 1 1,0 1 0,14 5-1,-8-1 104,0 0 0,0 1 0,-1 0-1,0 1 1,-1 1 0,15 13 0,-25-20 24,0-1-1,-1 1 1,1 0-1,-1 0 1,1 0 0,-1 1-1,0-1 1,0 1-1,2 4 1,-4-6-37,1 0 0,-1 0 0,1 0 1,-1 0-1,0 0 0,0 0 0,0 1 0,0-1 0,0 0 1,0 0-1,-1 0 0,1 0 0,-1 0 0,1 0 0,-1 0 1,0 0-1,0 0 0,1-1 0,-4 5 0,0-1 9,-1 1 0,0 0-1,-1-1 1,1 0 0,-1 0 0,0-1-1,-10 6 1,1-1-94,0-1-1,-19 6 1,26-10-177,5-3-118,1 0 1,0 0 0,-1 0 0,0 0-1,1 0 1,-1 0 0,1-1-1,-1 1 1,0-1 0,-4 0 0,3-18-7555,5 16 7275,0 0-1,0 0 1,0 0 0,0 0-1,0 0 1,3-2 0,12-12-3179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2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20 11776,'-22'-19'11199,"17"26"-11103,5 5-96,5 5-32,-1 7 32,1 0-448,4 3-96,0 1-576,-2-1-160,2 2-608,0-7-223,5-1-2753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2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47 207 11136,'2'2'647,"0"0"0,0 0 0,-1 1 1,1-1-1,-1 0 0,1 1 0,-1-1 0,0 1 1,0-1-1,0 1 0,0 0 0,-1-1 1,1 6 1231,-7-3 526,5-5-2343,-1-1 0,0 1 0,0-1 0,0 1 0,1-1 0,-1 1 0,0-1 0,0 0 0,1 0 0,-1 0 0,1 0 0,-1 0 0,1 0 0,-1 0 0,1 0 0,0-1 0,-1 1 0,1-1 0,0 1 0,0-1 1,0 1-1,0-1 0,0 0 0,1 1 0,-2-4 0,-2-4 73,1-1 0,0 0 0,-1-14 0,3 21-112,-2-15 93,1 0 0,1-1 1,0 1-1,4-32 0,-3 48-114,1 0-1,-1 0 1,0 0 0,1-1-1,0 1 1,-1 0-1,1 0 1,0 0 0,0 0-1,0 0 1,1 1-1,-1-1 1,0 0 0,3-2-1,-3 3 0,1 0-1,-1 0 0,1 0 1,-1 0-1,1 0 1,-1 1-1,1-1 0,0 1 1,-1-1-1,1 1 1,0 0-1,-1-1 0,1 1 1,0 0-1,0 0 1,-1 0-1,1 0 0,0 1 1,2 0-1,42 10 54,67 28 0,-79-26-39,-11-5-664,-1 1 0,36 22-1,-48-25-1036,1 2 0,-2-1-1,19 18 1,-18-14-1055,3-2-1755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3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49 8576,'-1'-2'455,"0"0"1,0 0-1,0 0 0,0-1 1,0 1-1,0 1 1,-1-1-1,1 0 0,-1 0 1,1 0-1,-1 1 1,0-1-1,0 1 0,0 0 1,0-1-1,0 1 1,0 0-1,-3-2 1,-4 0 702,0 0 0,-1 0 0,-10-1 0,18 4-1110,1-1 0,0 1 1,-1 0-1,1 0 0,0 0 0,-1 0 1,1 0-1,0 0 0,-1 1 0,1-1 1,0 0-1,0 1 0,-1-1 1,1 1-1,0-1 0,0 1 0,-1-1 1,1 1-1,0 0 0,0 0 1,0 0-1,0 0 0,0 0 0,0 0 1,0 0-1,1 0 0,-1 0 1,0 0-1,0 0 0,1 0 0,-1 0 1,1 1-1,-1-1 0,1 0 1,-1 2-1,0 0-58,1 1-1,-1-1 1,1 0 0,-1 1 0,1-1-1,0 0 1,0 1 0,0-1 0,1 0-1,-1 0 1,1 1 0,0-1 0,2 4-1,1 2-3,0-1 1,1 1-1,0-1 0,1 0 0,0-1 0,0 0 1,1 0-1,0 0 0,11 9 0,-12-12-2,0 0 0,0-1 0,0 1 0,1-1 0,-1 0 0,1-1 0,0 0 0,-1 0 0,1 0 0,0-1 0,0 0 0,0 0 0,13-1 0,6-2-1297,50-9 1,-60 7-762,0-1-1,19-8 1,-13 2-2251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3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60 214 8960,'1'1'254,"1"0"0,-1 0 0,0 0 0,1 0 0,-1 0 0,1-1 0,-1 1 0,1 0 0,-1-1 0,1 0 0,0 1 0,-1-1 0,1 0 0,-1 1 0,1-1 0,0 0 0,-1 0 0,1-1 0,0 1 0,-1 0 0,1 0 0,-1-1 0,1 1 0,0-1 0,2-1 0,1 0-14,0-1 1,0 1-1,-1-1 1,1 0-1,-1-1 1,6-4-1,-1-1 116,0 0 0,-1 0-1,0-1 1,0 0-1,11-21 1,-18 27-254,1 1 0,-1-1-1,0 1 1,1-1 0,-2 0 0,1 0-1,0 1 1,-1-1 0,0 0 0,0-5-1,0 7-34,0-1-1,-1 0 1,0 1-1,1-1 1,-1 1-1,0-1 1,0 1 0,-1 0-1,1-1 1,0 1-1,-1 0 1,0 0-1,1 0 1,-1 0-1,0 0 1,-3-2-1,-1 0-21,0 0 0,0 1 0,0 0-1,0 0 1,-1 1 0,0-1 0,1 1-1,-1 1 1,0-1 0,0 1-1,0 1 1,1-1 0,-1 1 0,0 0-1,0 1 1,0-1 0,-13 4 0,17-2-38,0-1 0,-1 1 1,1 0-1,0 0 1,0 0-1,0 1 1,0-1-1,1 1 0,-1-1 1,1 1-1,-1 0 1,1 0-1,0 0 1,0 0-1,0 1 0,1-1 1,-1 0-1,1 1 1,0-1-1,0 1 0,0 0 1,0-1-1,0 5 1,-1 5-24,1-1 1,0 1-1,1 0 1,1 0-1,2 16 1,-2-20 0,1 1 1,0-1-1,1 0 1,0 0-1,1 0 0,-1-1 1,2 1-1,5 9 1,-6-12-15,0-1 1,1 1-1,0-1 0,0 0 1,0 0-1,1 0 0,-1-1 1,1 0-1,0 0 1,0 0-1,10 3 0,63 21-1430,-26-15-2506,-50-12 3017,0-1 0,0 1-1,0-1 1,0 0 0,0 0-1,0 0 1,-1 0 0,1-1-1,0 1 1,4-2 0,3-4-3004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4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10752,'0'0'5951,"4"9"-6494,5-2-257,5 5-3616,4 0-1632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5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85 7808,'-2'-5'626,"0"0"0,0 0 0,-1 1 0,1-1 0,-1 0 0,0 1 0,0-1 0,-1 1 0,1 0 0,-1 0 0,0 1 0,0-1 0,0 1-1,-1-1 1,-6-2 0,8 4-420,0 0-1,0 0 1,0 1-1,0-1 1,-1 1-1,1 0 1,0 0-1,-1 0 1,1 1-1,-1-1 1,1 1-1,-1 0 1,1 0-1,-1 0 1,1 0-1,-1 0 1,1 1-1,-1 0 1,1 0-1,-5 1 1,3 1-179,0-1 0,1 1 1,0 0-1,-1 0 1,1 0-1,0 1 0,1-1 1,-1 1-1,1 0 0,-1 0 1,1 0-1,0 1 1,-3 7-1,-5 10-55,1 1 1,-7 23-1,13-32 16,0 0 0,1 1-1,0-1 1,0 26 0,3-38-6,-1 0 1,1 0-1,0 0 1,0 0-1,1-1 0,-1 1 1,0 0-1,0 0 0,1 0 1,-1-1-1,1 1 1,0 0-1,0 0 0,-1-1 1,1 1-1,0-1 1,0 1-1,0-1 0,1 1 1,-1-1-1,0 0 0,1 1 1,-1-1-1,0 0 1,1 0-1,-1 0 0,1 0 1,0 0-1,-1 0 1,1-1-1,0 1 0,3 0 1,19 3-37,1-1 1,-1-1-1,40-2 1,-37 0 42,-1 0 1,53 8-1,-59-4 90,31 7-284,-48-10 346,1 0 0,-1 0 0,1 1 0,-1-1 0,0 1 0,0 0-1,0 0 1,0 0 0,0 1 0,5 4 0,-7-6-70,0 0 1,-1 1-1,1-1 0,-1 0 0,1 0 0,-1 0 0,1 0 1,-1 1-1,0-1 0,0 0 0,1 1 0,-1-1 0,0 0 1,0 0-1,0 1 0,0-1 0,-1 0 0,1 0 0,0 1 1,-1 1-1,-12 26 99,6-15-101,0 1-228,-1-1 0,0 0 1,-1-1-1,-12 14 0,-15 24-5095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5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18 119 11136,'0'0'169,"-1"0"1,0 0 0,0 0-1,0 1 1,1-1-1,-1 0 1,0 0 0,0 1-1,1-1 1,-1 1-1,0-1 1,1 1 0,-1-1-1,0 1 1,1-1-1,-1 1 1,1-1 0,-1 1-1,1 0 1,-1-1 0,1 1-1,-1 0 1,1-1-1,0 1 1,-1 0 0,1 0-1,0-1 1,-1 1-1,1 0 1,0 0 0,0 0-1,0-1 1,0 1 0,0 0-1,0 0 1,0 1-1,0 4 29,1 0 0,-1 0-1,3 10 1,-1-7-107,1 1 0,0-1 0,1 0 0,0-1 0,0 1 0,1-1 0,0 0 0,1 0 1,-1 0-1,1-1 0,1 0 0,0 0 0,0 0 0,0-1 0,0 0 0,1-1 0,0 0 0,1 0 0,-1 0 0,1-1 0,0 0 0,0-1 0,0 0 0,0-1 0,0 1 0,1-2 0,16 2 0,-21-3 86,0-1 0,-1 1 0,1-1-1,-1 0 1,0 0 0,1-1-1,-1 1 1,0-1 0,0 0 0,1 0-1,-2 0 1,1-1 0,0 1-1,0-1 1,-1 0 0,1 0 0,-1 0-1,0-1 1,0 1 0,0-1 0,-1 1-1,1-1 1,-1 0 0,0 0-1,0 0 1,0-1 0,-1 1 0,1 0-1,-1-1 1,0 1 0,0-1-1,-1 1 1,1-1 0,-1 1 0,0-1-1,0 1 1,-1-1 0,1 1-1,-1-1 1,0 1 0,0-1 0,-1 1-1,-2-7 1,-1 0-119,-1 1-1,0-1 0,0 2 1,-1-1-1,-10-11 1,-44-40-1995,5 7-6705,52 46 5826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6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45 11520,'-15'-12'2995,"-1"2"1,-19-11-1,35 21-2949,0 0-1,-1 0 1,1-1 0,0 1-1,0 0 1,0 0 0,-1 0-1,1 0 1,0 0 0,0-1-1,-1 1 1,1 0 0,0 0-1,0 0 1,-1 0 0,1 0-1,0 0 1,0 0 0,-1 0-1,1 0 1,0 0 0,0 0-1,-1 0 1,1 0 0,0 0-1,0 1 1,-1-1 0,1 0-1,2 6 335,8 9-431,3-3 201,1 0 0,23 15 0,-3-2 51,31 31-150,103 116 0,-94-92-14,-70-75 135,1 0 0,0 0 0,1 0 0,-1-1 1,1 0-1,12 7 0,-16-11-165,-1 1 0,1-1 0,-1 0 0,1 0 0,-1 0 0,1 0-1,0 0 1,-1-1 0,1 1 0,-1 0 0,1-1 0,-1 1 0,1-1 0,-1 1 0,1-1 0,-1 0 0,0 1 0,1-1 0,-1 0 0,2-2 0,3-2 68,0 0 1,9-11-1,-8 8 6,113-115 1050,-117 120-1033,-1 1 0,1-1 0,-1 0 0,0 0 0,1 0 0,-1-1 0,1-3 0,-2 6-62,-1 0-1,1 0 0,-1 0 0,0 0 0,0 0 0,0-1 0,0 1 0,1 0 0,-1 0 1,0 0-1,-1 0 0,1 0 0,0 0 0,0 0 0,0 0 0,-1-1 0,1 1 0,-1 0 0,1 0 1,-1 0-1,1 0 0,-1 0 0,1 1 0,-1-1 0,0 0 0,0 0 0,1 0 0,-2-1 0,-3-1-22,0 0-1,0 0 0,0 0 0,0 0 1,0 1-1,-1 0 0,1 0 0,-1 0 1,1 0-1,-1 1 0,-10-1 0,-9 1-1014,-37 1 0,28 1-356,-14-1-1461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6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39 11136,'-2'-3'1072,"-1"-1"1,1 1 0,-1 0-1,0 0 1,0 0 0,0 0-1,0 1 1,0-1-1,-5-2 1,7 4-987,-1 0-1,1 1 1,0-1 0,-1 0-1,1 1 1,-1-1 0,1 1-1,-1-1 1,1 1 0,-1 0-1,1 0 1,-1 0 0,1 0-1,-1 0 1,1 0 0,-1 0-1,1 0 1,-1 0 0,1 1-1,-1-1 1,1 1 0,-1-1-1,1 1 1,-1-1 0,1 1-1,0 0 1,-2 1 0,1 0-113,-1 1 1,1-1-1,-1 1 1,1 0-1,0 0 1,0 0-1,1 0 1,-1 0-1,0 0 1,1 0-1,0 1 1,0-1-1,0 0 1,0 1-1,0-1 1,1 1-1,0-1 1,0 1-1,0-1 1,0 1-1,0-1 1,0 1 0,1-1-1,0 1 1,0-1-1,0 1 1,0-1-1,3 6 1,-3-7-13,1 0 0,-1 0 1,1 0-1,-1 0 0,1 0 1,0-1-1,0 1 0,-1 0 1,1-1-1,0 0 0,1 1 1,-1-1-1,0 0 0,0 0 1,0 0-1,1 0 0,-1 0 1,0-1-1,3 1 0,16 2-24,-1 0 0,1-2-1,0 0 1,-1-1 0,1-2-1,22-3 1,-2 1 58,16 2 97,-34 3 382,-22-1-414,0 0 1,-1 0-1,1 0 1,0 0-1,-1 0 1,1 0-1,0 0 1,-1 0-1,1 0 1,0 0 0,-1 1-1,1-1 1,-1 0-1,1 0 1,0 1-1,-1-1 1,1 1-1,-1-1-29,1 0-1,-1 1 0,0-1 0,0 0 1,0 0-1,0 1 0,0-1 0,0 0 1,0 0-1,0 1 0,0-1 0,0 0 1,0 0-1,0 1 0,0-1 0,-1 0 1,1 0-1,0 1 0,0-1 1,0 0-1,0 0 0,0 1 0,0-1 1,-1 0-1,1 0 0,0 0 0,-1 1 1,-17 13 309,-46 16-2085,26-13-1966,17-9-1574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1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 11264,'-12'-6'9095,"17"9"-7332,3 3-1337,0 1-1,-1 0 1,0 0-1,9 12 1,6 7-106,15 11-120,2-2 0,87 61 0,101 42-357,-208-127-40,-7-3-371,1-1 0,-1 0 0,1-1 0,1 0-1,19 4 1,-31-9 331,-1-1 1,1 0-1,-1 0 0,1 0 0,0 0 0,-1 0 0,1 0 0,0 0 1,-1-1-1,1 1 0,-1 0 0,1-1 0,-1 0 0,1 1 0,-1-1 0,1 0 1,-1 0-1,1 1 0,-1-1 0,0 0 0,1-1 0,-1 1 0,0 0 1,0 0-1,0 0 0,0-1 0,0 1 0,1-2 0,10-15-4157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7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16 12032,'-18'-6'1900,"13"4"-1021,0 0 0,-1 1 0,1-1-1,-1 1 1,-12 0 2282,25 9-2547,9 7-585,2-1 1,36 22 0,4 2-71,4 14-49,79 82 0,25 22-3224,-164-154 3185,8 7-1025,1 0 1,0-1-1,1 0 0,18 8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7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0 278 11648,'0'0'4384,"9"-9"-3393,9-6 321,-4 7 0,4-1-672,4-3-96,4-3-352,10-1-128,-5-4-32,1 4-608,-1 4-256,-1 1-1536,2 2-639,8 9-1761</inkml:trace>
  <inkml:trace contextRef="#ctx0" brushRef="#br0" timeOffset="1">531 0 10752,'5'3'7775,"-1"2"-7007,5 2-160,5 5-480,2 0-128,7 5-32,-1-2-864,1 1-256,-1-4-767,-4 0-257,5-4-2208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7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41 14208,'-31'-12'5343,"17"15"-4127,5-3 544,18-8-5248,0 1 1856,0-2-383,9 1-2753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8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10 11904,'-48'-10'11605,"57"19"-11499,-1 0 0,2 0 1,-1-1-1,1 0 1,13 8-1,15 12-35,106 101 110,14 12-1413,-142-128 748,45 37-2115,-22-17-2259,-25-20 288</inkml:trace>
  <inkml:trace contextRef="#ctx0" brushRef="#br0" timeOffset="1">200 513 11904,'-5'0'4480,"10"-3"-3489,13-2 513,-14 1 0,10 1-704,4-6-96,0-3-448,3-3-96,6-9-96,0-3-128,0-2 32,0-2-1312,0-1-608,-2-4-3807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8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13 148 8192,'-4'5'13749,"3"-2"-13612,-1-1 0,1 0 0,0 1 0,0-1 0,1 1-1,-1-1 1,0 1 0,1 0 0,-1-1 0,1 1-1,0 5 1,1-1-118,1 1 0,0-1-1,0 1 1,0-1 0,1 0-1,0 0 1,1 0 0,0 0-1,0 0 1,0-1 0,1 1 0,-1-1-1,2-1 1,-1 1 0,1-1-1,-1 0 1,1 0 0,1 0-1,-1-1 1,14 7 0,-13-8 40,0 0-1,0 0 1,0-1 0,0 0 0,1 0-1,-1-1 1,0 0 0,1 0 0,-1-1-1,1 0 1,-1 0 0,1 0 0,-1-1-1,1-1 1,-1 1 0,0-1 0,1 0 0,-1-1-1,0 0 1,-1 0 0,11-6 0,-5 1 172,-1 0 0,0-1 0,-1-1 1,0 1-1,0-2 0,-1 1 0,-1-1 1,0-1-1,0 1 0,11-24 0,-18 32-226,1 0 0,-1 0 0,0 0-1,0 0 1,0 0 0,0-1 0,-1 1-1,1 0 1,-1 0 0,0-1-1,0 1 1,0 0 0,0-1 0,-1 1-1,1 0 1,-1 0 0,0-1 0,0 1-1,0 0 1,0 0 0,-1 0-1,1 0 1,-1 0 0,0 0 0,0 1-1,0-1 1,0 1 0,0-1-1,0 1 1,-1 0 0,1-1 0,-1 1-1,0 1 1,-4-4 0,-17-7-1534,0 0 0,-27-8 0,14 5-2945,20 6 767,6-3-1167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9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20 11264,'-34'-12'4224,"16"4"2175</inkml:trace>
  <inkml:trace contextRef="#ctx0" brushRef="#br0" timeOffset="1">14 8 22431,'21'16'224,"15"4"-64,14 7-32,9 13 0,2 11-160,-2 5 32,-16-13-576,11 20-256,-4-7-608,-5-8-256,-11-9-64,-2-6-31,-10-11-2753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2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0 642 11136,'32'-18'5255,"21"-9"-2980,19-11-2008,20-18-1449,86-72 1,-164 117 844,-1 0 1,0-1-1,-1-1 0,0 0 0,-1 0 1,14-23-1,-25 36 389,0-1 1,0 1-1,1-1 1,-1 1-1,0-1 1,0 1-1,0 0 0,1-1 1,-1 1-1,0-1 1,0 1-1,1 0 1,-1-1-1,0 1 0,1 0 1,-1-1-1,0 1 1,1 0-1,-1 0 1,1-1-1,-1 1 0,0 0 1,1 0-1,-1 0 1,1-1-1,-1 1 1,1 0-1,-1 0 1,1 0-1,-1 0 0,1 0 1,9 12 1115,-5-5-1102,109 135 1031,-28-56-3629,-63-67 346,0-6-1718</inkml:trace>
  <inkml:trace contextRef="#ctx0" brushRef="#br0" timeOffset="1">358 21 11392,'-18'-21'4288,"13"21"-3329,1 0 993,8 0-2176,1 0-32,4 5 128,0-1-416,4-1-192,4 6-767,1 3-225,13-4-2432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0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0 123 8448,'6'9'6625,"6"14"-4269,-6-11-1906,61 122 1606,-64-128-2037,1 0 0,0 0-1,1-1 1,-1 1 0,1-1-1,0 0 1,0 0 0,1-1-1,9 7 1,-13-10 64,0 0 0,0 0 0,0 0 0,0 0 1,1 0-1,-1-1 0,0 1 0,0-1 0,1 1 0,-1-1 0,0 0 1,1 0-1,-1 0 0,0 0 0,0-1 0,1 1 0,-1 0 0,0-1 1,0 0-1,0 0 0,1 1 0,-1-1 0,0 0 0,0-1 0,0 1 1,0 0-1,-1 0 0,1-1 0,0 0 0,0 1 0,-1-1 0,1 0 0,1-2 1,-1 1 43,1 0 1,-1 0-1,0 0 0,0-1 1,0 1-1,0-1 1,-1 1-1,1-1 1,-1 0-1,0 1 0,0-1 1,0 0-1,-1 0 1,1 0-1,-1 0 1,0 0-1,0 0 0,0 0 1,-1 0-1,1 0 1,-1 0-1,0 1 1,0-1-1,-1 0 1,1 0-1,-1 1 0,1-1 1,-1 1-1,0-1 1,-1 1-1,1 0 1,0 0-1,-1 0 0,0 0 1,0 0-1,0 1 1,-5-5-1,-6 0-395,1-1 0,-1 2 0,0 0-1,0 0 1,0 1 0,-27-4 0,40 8-398,1 1 555,-1 0 0,1 0 0,0 0 0,0 0 0,-1-1 0,1 1 0,0 0 0,-1 0 0,1 1-1,0-1 1,0 0 0,-1 0 0,1 0 0,0 0 0,-1 0 0,1 0 0,0 0 0,2 12-3196,16 8 836,-10-12 1736,1 0 0,0-1 0,1 0 0,-1 0 0,19 9 0,-24-15 888,-1 1 1,1-1-1,0 0 0,-1 1 0,1-2 0,0 1 1,0 0-1,0-1 0,0 0 0,0 0 0,0 0 1,-1 0-1,1 0 0,0-1 0,0 0 0,0 0 1,0 0-1,-1 0 0,1-1 0,-1 1 0,5-3 0,-5 2 247,1-1 0,0 0 0,-1 1 0,0-1 0,1-1 0,-1 1 0,0 0-1,-1-1 1,1 1 0,-1-1 0,1 0 0,1-4 0,0-1 228,-1-1 1,0 1-1,-1-1 1,2-12 0,-1 1-92,-2 10-338,0 1 0,1 0 1,1 0-1,0 0 0,5-14 0,-7 22-175,1-1 0,-1 1 0,1-1-1,0 1 1,0-1 0,0 1 0,0 0 0,0 0-1,0 0 1,1 0 0,-1 0 0,1 1 0,-1-1-1,1 1 1,0 0 0,-1-1 0,1 1 0,0 0 0,0 1-1,0-1 1,0 0 0,0 1 0,4 0 0,17 0-55,1 1 1,-1 1 0,0 1-1,28 7 1,27 5-1541,-63-13-421,0 1 0,-1 1 0,25 10 0,-26-9-2978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3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12672,'-8'1'5744,"11"5"-3904,2 1-1766,43 82 562,-18-28-616,-9-25-43,2 0 1,1-2-1,54 60 0,100 78-1396,-54-64-3599,-91-83 2528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3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0 234 9600,'9'0'3584,"-4"-4"-2784,8-8 640,-8 7 31,8-2-351,1-5-32,8-3-544,4-2-160,10-2-256,9-5-576,4 0-192,-1-8-1152,2 1-543,4-1-2369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1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0 155 11648,'5'0'7775,"-1"0"-7231,1-3-128,4-1-256,4-4-64,5-1-32,5-3-128,4-3-32,3-4-640,1-2-256,1-2-544,-1 2-255,-3 2-2881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4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73 9984,'-21'-38'12602,"28"52"-12365,1 0 0,0-1-1,1 0 1,1-1 0,18 20 0,65 52 1,-18-18-190,-16-6-11,-28-27-28,2-1 0,67 51 0,-97-81-11,1 0 1,-1 0-1,0 0 1,0 0-1,1-1 1,-1 0-1,1 1 1,-1-2-1,1 1 1,0 0-1,-1 0 1,7-1-1,-8 0-4,0 0-1,-1-1 0,1 1 0,0-1 0,0 1 1,0-1-1,-1 0 0,1 0 0,0 0 0,-1 0 1,1 0-1,0 0 0,-1 0 0,0 0 0,1-1 1,-1 1-1,0 0 0,0-1 0,1 1 0,-1-1 1,0 0-1,0 1 0,-1-1 0,1 0 0,0 1 1,0-3-1,3-7-82,0 1 1,-1-1-1,0 0 1,2-20-1,-3 21-96,4 10-94,10 13-279,-8-5 407,-6-7 137,0 1-1,0-1 1,0 0 0,0 0 0,0 0-1,0 0 1,0 0 0,1 0 0,-1-1-1,0 1 1,0-1 0,1 1 0,-1-1-1,0 0 1,1 0 0,-1 0 0,0 0-1,5-1 1,-3 0 103,-1-1 0,0 1 1,0 0-1,0-1 0,0 0 0,0 0 0,0 0 0,-1 0 1,1 0-1,0 0 0,3-6 0,-1 3 177,-1-1 0,0 1 0,-1-1 0,0 0 0,1 0 0,-2-1-1,1 1 1,-1-1 0,0 1 0,0-1 0,-1 0 0,1-11 0,-2 8-99,-1 0-1,0 0 1,-1 1 0,0-1 0,-1 1-1,0 0 1,-5-11 0,1 5-182,-1 0 0,0 0 0,-14-18 0,14 23-405,0 1-1,-1 0 0,0 1 0,-1-1 1,0 2-1,0-1 0,0 2 0,-17-9 0,3 4-2153,-1 0 0,-48-12 1,15 10-2755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4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12416,'5'-12'4639,"-1"9"-3583,5-6 1120,0 9-1760,5 9-64,-1 6-224,5 9-32,0 3-32,0 6-1120,3-6-448,11-7-4063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5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57 340 8576,'-1'-4'551,"0"1"0,0 0 1,-1 0-1,0 0 1,1 0-1,-1 0 0,0 0 1,-1 1-1,1-1 0,0 1 1,-1-1-1,1 1 1,-1 0-1,-4-3 0,-4-4 1461,11 9-1954,0 0 0,0 0 0,0-1 1,-1 1-1,1 0 0,0 0 0,0-1 0,-1 1 0,1 0 0,0 0 0,0 0 0,-1 0 1,1 0-1,0-1 0,-1 1 0,1 0 0,0 0 0,-1 0 0,1 0 0,0 0 1,-1 0-1,1 0 0,0 0 0,-1 0 0,1 0 0,0 0 0,0 0 0,-1 0 0,1 0 1,0 0-1,-1 1 0,-2 9 491,6 15-430,0-17-124,0 1 1,1-1-1,0 0 1,0 0-1,0 0 1,1 0-1,0-1 0,1 0 1,0 0-1,0 0 1,0-1-1,1 1 1,0-2-1,0 1 0,1-1 1,-1 0-1,1-1 1,0 1-1,1-2 1,-1 1-1,1-1 0,-1 0 1,1-1-1,0 0 1,0-1-1,0 1 1,10-1-1,-15-1 23,0 0 0,0-1-1,0 1 1,0-1 0,0 0 0,-1 0 0,1 0 0,0 0-1,0-1 1,-1 1 0,1-1 0,-1 0 0,1 0-1,5-5 1,-5 3 65,-1 0 0,1 0-1,-1 0 1,1-1 0,-1 0-1,0 1 1,-1-1 0,1 0-1,2-9 1,-1 1 138,-1-1 0,0 0 1,-1 0-1,0 0 0,-1 0 0,-1-1 1,-2-20-1,1 23-191,0 1-1,-1 0 1,-1 0 0,0 0-1,0 0 1,-1 0 0,-1 1-1,0-1 1,0 1-1,-1 0 1,0 1 0,-1 0-1,0 0 1,0 0 0,-1 1-1,0 0 1,-1 0 0,1 1-1,-1 0 1,-1 0 0,0 1-1,1 1 1,-2-1 0,-10-3-1,-62-22-967,81 30 766,1 1 1,-1-1 0,1 1 0,-1 0 0,1-1 0,-1 1 0,1 0 0,-1 0-1,1 0 1,-1 1 0,1-1 0,-1 0 0,-1 1 0,3-1 86,0 0-1,-3 6-2471,12 6-154,9 2-254,10 2-1136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215 619 11520,'-5'-14'9336,"-14"-12"-6134,3 3-2365,-1-3-297,0 1 0,-34-35 0,8 8-533,37 44-56,0 0 0,1-1 0,0 0 0,1 0 0,0 0 0,1-1 1,-1 1-1,2-1 0,-1 1 0,2-1 0,-1 0 0,1 0 0,1 0 0,-1 0 0,3-11 0,0-4-683,2-1 0,1 1 0,1 1 0,16-43 0,-21 67 688,0-6-499,1 0 0,1 1 0,-1 0 0,1-1-1,0 1 1,0 0 0,7-8 0,7 0-4411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6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32 12160,'-4'-5'1513,"-25"-19"4600,28 24-5584,0-1-1,0 1 1,-1-1 0,1 1 0,0 0 0,-2-1-1,4 13 246,9 14-640,21 38 0,-2-6-34,60 122 75,-70-149-288,1-1 0,1-1 0,39 42-1,-51-62 21,160 153-3984,-167-161 3996,4 5-631,0-1 0,0 0 0,1 0 0,0 0 0,0-1 0,0 0 1,0-1-1,1 0 0,9 3 0,2-4-3373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6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8 10112,'18'-8'7738,"-22"51"-2293,-8 17-5014,1-8-302,8-34-53,-4 18-39,2 0 0,1 1 0,2 57 0,3-88-45,0 1 0,0-1 0,0 0 0,1 0 0,-1 0 0,1 0 0,1 0 0,-1 0 0,1-1 0,0 1 0,1-1 0,6 8 0,-8-10 0,0-1-1,1 1 1,-1-1 0,1 0-1,0 0 1,-1 0-1,1-1 1,0 1-1,0-1 1,0 1 0,0-1-1,1 0 1,-1 0-1,0 0 1,0-1-1,1 1 1,-1-1 0,0 0-1,1 0 1,-1 0-1,0 0 1,1 0-1,-1-1 1,6-1 0,-5 0-270,0 0 0,1 1 0,-1-1 0,0-1 0,-1 1 0,1-1 0,0 1 0,-1-1 0,5-5 0,28-34-5182,-12 13 809,2 4 529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37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18 8960,'-1'-2'461,"1"1"1,-1 0 0,-1-1-1,1 1 1,0 0 0,0 0-1,0 0 1,0 0 0,-1 0-1,1 1 1,-1-1-1,1 0 1,0 0 0,-1 1-1,1-1 1,-1 1 0,1-1-1,-1 1 1,0 0 0,1 0-1,-1 0 1,1 0 0,-4 0-1,4 0-364,0 0 1,-1 0-1,1 1 0,-1-1 1,1 0-1,0 1 0,0-1 0,-1 1 1,1-1-1,0 1 0,0 0 0,0-1 1,-1 1-1,1 0 0,0 0 1,0 0-1,0 0 0,-1 2 0,-1 3-70,0-1-1,0 1 1,0 0-1,1 1 1,0-1-1,1 0 1,-1 1-1,1-1 1,0 11-1,0 5-174,2 32-1,0-44-386,0-1-1,1 0 1,0 0 0,5 14-1,-7-22 205,1 1 1,-1-1-1,1 1 0,0 0 1,0-1-1,0 1 0,0-1 1,0 0-1,0 1 1,2 1-1,-1-2-260,0 0 1,0 0-1,0 0 0,0 0 1,0-1-1,0 1 0,4 0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3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 9984,'-7'-5'9941,"17"10"-9727,-1 0-1,0 0 1,0 1 0,0 0 0,-1 0-1,0 1 1,0 0 0,-1 1 0,1 0 0,5 9-1,7 11 127,27 53 0,-35-59-203,21 45 12,-3 1 0,-3 1 1,21 82-1,-3 10-1173,-41-150-1204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4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15 10368,'-12'-15'10495,"22"31"-10118,19 23-1,-15-22-70,13 23 1,0 13 204,-1 2 1,25 85-1,-17-46-163,-21-59-262,20 54 468,73 137 1,-103-219-578,2 0 0,-1 0 0,1-1 0,0 0 0,6 7 0,-9-12 28,0 1 1,0 0-1,0-1 0,1 1 1,-1-1-1,0 0 0,1 1 0,-1-1 1,0 0-1,1 0 0,0-1 1,-1 1-1,1-1 0,-1 1 0,1-1 1,0 0-1,-1 0 0,1 0 1,3 0-1,17-4 52,43-12 0,-58 14-7,-1-1 0,0 0-1,0 0 1,0 0 0,-1-1-1,1 0 1,-1-1 0,0 1 0,0-1-1,6-7 1,-10 9-1,1-1 0,-1 0-1,0 0 1,0 0 0,0-1 0,-1 1 0,1 0-1,-1 0 1,0-1 0,0 1 0,-1-1-1,1 1 1,-1-1 0,0 1 0,0-1-1,-1 0 1,1 1 0,-1-1 0,-2-6-1,0-1-22,-1 1 0,0 0 0,0 0 0,-1 0 0,-1 1 0,-9-15 1,7 15-83,1 1 1,-1 1 0,-1-1 0,0 1-1,0 1 1,0 0 0,-1 0 0,0 0 0,0 2-1,-1-1 1,0 1 0,0 1 0,0 0 0,0 0-1,-1 1 1,-14-2 0,20 5-77,0 0 0,0 0 0,0 1 0,0-1 0,0 1 0,1 0 0,-1 1 0,0 0 0,0-1 0,1 2 0,-8 3 0,9-4-147,0 0-1,1 0 1,-1 1-1,1-1 1,0 1-1,-1 0 1,1 0-1,0 0 0,0 0 1,1 0-1,-1 1 1,1-1-1,0 1 1,0 0-1,0 0 1,-2 6-1,4-10 213,-1 0 0,1 0 0,0 1 0,0-1 1,0 0-1,0 0 0,0 1 0,0-1 0,-1 0 0,1 1 0,0-1 0,0 0 0,0 1 1,0-1-1,0 0 0,0 0 0,0 1 0,0-1 0,0 0 0,0 1 0,0-1 0,1 0 0,-1 1 1,0-1-1,0 0 0,0 0 0,0 1 0,0-1 0,0 0 0,1 0 0,-1 1 0,0-1 0,0 0 1,0 0-1,1 0 0,-1 1 0,0-1 0,0 0 0,1 0 0,-1 0 0,0 0 0,1 1 1,-1-1-1,0 0 0,0 0 0,1 0 0,-1 0 0,0 0 0,1 0 0,-1 0 0,19-5-2825,-11 2 2236,29-9-3274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4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47 109 8064,'-27'-65'3866,"9"31"534,17 25-1709,6 10-1836,-3 0-784,-1 0 0,1 1-1,0-1 1,0 1 0,-1 0 0,1-1-1,0 3 1,6 9 220,-1 1 0,-1 0 0,0 0 0,5 22 1,11 63 148,-15-65-304,59 352 250,-3-13-276,-49-302-69,29 120-471,-40-183 63,-1 1 1,2 0 0,-1 0 0,1-1 0,0 0-1,1 0 1,0 0 0,6 7 0,-10-14 173,0 0 1,0 0-1,0 0 1,0 0-1,0 0 1,0-1-1,1 1 1,-1 0-1,0-1 0,1 1 1,-1-1-1,0 1 1,1-1-1,-1 0 1,0 0-1,1 1 1,-1-1-1,1 0 1,-1 0-1,0 0 1,1-1-1,-1 1 1,1 0-1,-1 0 1,0-1-1,1 1 1,-1-1-1,0 1 0,2-2 1,11-5-3749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1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17 11776,'-1'-7'7310,"1"7"-7101,9-5 1814,16 0-1112,-22 5-802,86 4 2156,-79-3-2077,1 1 0,-1 0 0,0 1 0,-1 0 0,1 1 0,15 6 0,-20-6-134,0-1-1,0 1 1,0 0 0,0 1-1,0-1 1,-1 1 0,0 0-1,0 0 1,0 0-1,-1 0 1,1 1 0,-1-1-1,-1 1 1,1 0 0,-1 0-1,3 11 1,0 8 28,0-1 0,1 49 0,-5-49 14,1 4-5,-2-15-108,0-1 0,1 0 0,0 0 0,1 0 0,1 0 1,6 17-1,-9-28 19,0-1 1,0 1-1,0-1 0,1 1 1,-1-1-1,0 0 1,0 1-1,1-1 0,-1 1 1,0-1-1,1 0 1,-1 1-1,1-1 0,-1 0 1,0 0-1,1 1 1,-1-1-1,1 0 0,-1 0 1,1 1-1,-1-1 1,1 0-1,-1 0 1,1 0-1,-1 0 0,1 0 1,-1 0-1,1 0 0,1 0 3,-1 0 0,0-1 0,1 1 0,-1-1-1,0 1 1,1-1 0,-1 0 0,0 1-1,1-1 1,0-1 0,5-3 20,-1-1-1,10-11 1,-13 14-13,11-13-708,1 1 0,1 1 1,1 0-1,22-13 0,-1 6-4901,3 5-4873,-22 11 5702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5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227 101 9216,'0'-3'702,"0"0"0,-1-1 0,1 1 0,-1 0 0,1 0 0,-1 0 1,0 0-1,0 0 0,0 0 0,-1 0 0,-1-2 0,0 0-135,0 1 0,-1 0 0,1 0 0,-1 0 0,0 1 0,-5-5 0,4 4-351,0 1 1,-1-1-1,1 1 0,-1 0 1,1 1-1,-1-1 0,0 1 1,-9-2-1,12 3-171,0 1 0,0-1 1,0 1-1,0 0 0,1 0 0,-1 1 0,0-1 0,0 0 1,0 1-1,0 0 0,1 0 0,-1 0 0,0 0 1,1 0-1,-1 0 0,1 1 0,-1-1 0,1 1 1,-1-1-1,-3 5 0,0 1-35,0 0 0,1 0-1,0 1 1,0 0 0,0 0 0,1 0 0,0 0-1,1 1 1,0-1 0,-4 17 0,2-3-18,2 0-1,0 0 1,1 32 0,3-26 4,1 0 1,1-1 0,2 1 0,13 47 0,-11-53-25,1 0-1,1-1 1,1 0 0,1 0 0,0-2-1,19 24 1,-25-35 48,1-1-1,1 0 0,-1-1 1,1 0-1,0 0 1,1 0-1,11 6 0,-13-9 28,0 0-1,1 0 1,-1-1-1,1 0 1,0 0-1,-1-1 1,1 1-1,0-2 1,0 1-1,10-1 1,10-3-78,0-1 0,-1-1 1,0-2-1,48-18 0,21-5-3516,-59 21 437,-5-2-2185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6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41 9984,'-1'-13'1494,"1"11"-1070,0-1 0,0 1 0,-1 0 0,1 0 0,-1-1-1,0 1 1,1 0 0,-5-8 3661,6 14-3546,4 22-240,0 0 1,2 0-1,1-1 0,2 0 1,0-1-1,15 25 1,-5-16-189,22 40 44,70 141-21,-100-193-234,76 139-78,-22-58-3662,-63-98 3024,-1 0 1,1 0-1,0-1 0,1 1 0,-1-1 0,0 0 0,1 0 0,7 5 0,7 0-3216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6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49 12416,'0'0'5695,"5"-5"-3743,-1 5-1696,1 0-64,-1-4-64,1 1 0,4-2-64,0 2-608,4-6-192,1 6-992,8-6-319,-5 2-2817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7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3 12032,'-20'-2'4706,"17"2"-4443,-1 0 0,1 1 0,0 0-1,0 0 1,0 0 0,0 0 0,0 1 0,-3 1-1,-4 2-250,1 1-1,0 0 0,1 0 0,-1 1 0,1 0 0,1 0 0,-1 1 0,1 0 0,1 0 1,-1 1-1,-9 17 0,11-16-30,0 0-1,0 0 1,1 0 0,0 1 0,1-1-1,0 1 1,-1 11 0,3-17-17,1 0 1,-1 0 0,1-1-1,0 1 1,1 0-1,0 0 1,-1-1 0,1 1-1,1 0 1,-1-1-1,1 1 1,0-1 0,0 1-1,0-1 1,0 0-1,1 0 1,0 0 0,4 5-1,15 12-49,0-2 1,2 0-1,0-2 1,32 18-1,41 29 705,-89-58-49,1 1 0,-1 0-1,-1 1 1,1 0 0,11 16-1,-18-22-505,1 0-1,-1 0 0,0 0 1,0 0-1,0 1 0,0-1 1,0 0-1,-1 0 0,1 0 0,-1 1 1,1-1-1,-1 0 0,0 1 1,0-1-1,0 1 0,0-1 1,0 0-1,-1 1 0,1-1 1,-1 0-1,0 0 0,1 1 1,-1-1-1,0 0 0,0 0 0,0 0 1,-1 0-1,1 0 0,0 0 1,-1 0-1,1-1 0,-1 1 1,-2 2-1,-1 0-321,0 0 0,-1-1 0,1 0 0,-1 0 0,1 0 0,-1 0 0,0-1 0,-9 2 1,-2 2-1720,17-6 1806,0 0-1,-1 0 1,1 0 0,-1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7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9728,'-9'19'4512,"9"8"-3872,0-18-256,5 2-768,-1 1-192,5 0-3520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7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28 9856,'-53'-23'4512,"40"18"-3328,40 13-11136,-9-3 6688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8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210 543 10368,'-1'-2'546,"0"0"0,-1 0 0,1 0 1,-1 0-1,1 0 0,-1 0 0,0 1 0,0-1 1,0 0-1,0 1 0,0 0 0,-4-3 0,5 4-436,0-1 0,-1 1 0,1 0 1,-1 0-1,1 0 0,-1-1 0,1 1 0,-1 0 0,1 1 0,-1-1 0,1 0 0,0 0 0,-1 1 0,1-1 0,-1 1 0,1-1 0,0 1 0,-1-1 0,1 1 0,0 0 0,-1 0 0,0 1 0,-3 1-102,1 1-1,0-1 1,0 1 0,0 0-1,1 0 1,-1 1-1,1-1 1,0 1-1,0 0 1,-3 8-1,3-4-2,0 0 0,0 0 0,1 1 0,0-1 0,0 11-1,0 12-9,1-1 0,6 57-1,-3-69-18,2 0 0,0 0 0,1 0 0,1-1 0,12 27 0,-16-42 103,0 0 0,-1 0 0,1 0-1,0 0 1,1 0 0,-1-1-1,0 1 1,1-1 0,0 1-1,-1-1 1,1 0 0,0 0 0,5 3-1,-6-5-16,-1 1 0,1-1 0,-1 1 0,1-1 0,-1 0 0,1 0 0,-1 0 0,1 0 0,-1 0 0,1 0 0,-1 0 0,1 0 0,-1 0 0,1-1 0,-1 1 0,1 0 0,-1-1 0,0 1 0,1-1 0,-1 0 0,1 0 0,-1 1 0,0-1 0,0 0 0,0 0 0,1 0 0,-1 0 0,0 0 0,0-1 0,0 1 0,-1 0 0,1 0 0,0-1 0,0 1 0,0-2 0,3-5 46,-1 0 1,0 0-1,0 0 1,-1 0-1,1-10 1,5-43 136,-7 30-244,-1 0 0,-5-36 0,-13-54-493,15 102 415,3 18 70,-27-140-619,17 99 412,-20-50 0,3 26 94,-67-114 0,64 137 13,30 43 106,0 0 0,0 0 0,0 0-1,0 0 1,0 0 0,0 0-1,0 0 1,0 0 0,0 0 0,0 0-1,0 0 1,0 0 0,0 0 0,0 0-1,0 0 1,0 0 0,0 0 0,0 0-1,0 0 1,-1 0 0,1 0-1,0 0 1,0 0 0,0 0 0,0 0-1,0 0 1,0 0 0,0 0 0,0 0-1,0 0 1,0 0 0,0 0-1,0 0 1,0 0 0,0 0 0,0 0-1,0 0 1,0 0 0,0 0 0,-1 0-1,1 0 1,0 0 0,0 0 0,0 0-1,0 0 1,0 0 0,0 0-1,0 0 1,0 0 0,0 0 0,0 0-1,0 0 1,0-1 0,0 1 0,0 0-1,0 0 1,0 0 0,3 13-64,52 155 27,23 38 22,-3-46 37,-55-126 36,0-1 0,40 49 0,-53-74-27,-1-1-1,1-1 1,0 1-1,1-1 1,0 0-1,11 6 1,-17-11-25,-1 0 0,1 0 1,0-1-1,-1 1 1,1 0-1,0-1 0,0 1 1,0-1-1,0 0 1,-1 0-1,1 0 1,0 0-1,0 0 0,0 0 1,0 0-1,2-1 1,-3 0-5,1 0 0,-1 0 0,1 0 0,-1 0 0,0 0-1,1 0 1,-1 0 0,0 0 0,0-1 0,0 1 0,0 0 0,0-1 0,0 1 0,0-1 0,-1 1 0,1-1 0,0 1 0,-1-1 0,1 0 0,-1 1 0,1-3 0,-1 2-5,1 0 0,-1 0 0,1 0 1,-1 0-1,0 0 0,1-1 0,-1 1 0,-1 0 0,1 0 0,0 0 0,0 0 0,-1 0 0,1 0 0,-1 0 0,1 0 0,-1 0 0,0 0 0,0 0 0,0 0 0,0 0 1,0 0-1,-2-1 0,2 3-7,1 0 1,0 0 0,0-1 0,-1 1 0,1 0 0,0 0-1,0 0 1,-1 0 0,1 0 0,0 0 0,0 0-1,-1 0 1,1 0 0,0 0 0,0 1 0,-1-1 0,1 0-1,0 0 1,0 0 0,0 0 0,-1 0 0,1 0-1,0 0 1,0 1 0,-1-1 0,1 0 0,0 0 0,0 0-1,0 1 1,0-1 0,-1 0 0,1 0 0,0 0-1,0 1 1,0-1 0,0 0 0,0 0 0,0 1 0,0-1-1,0 0 1,0 0 0,0 1 0,-4 15-379,4-7 247,0-1 1,1 0-1,3 13 0,-3-18 126,0 1-1,0-1 0,0 1 0,0-1 1,1 0-1,0 0 0,-1 0 0,1 0 0,0 0 1,1 0-1,3 4 0,-2-4 28,0 0 0,0 0 0,0 0-1,0-1 1,1 0 0,-1 0 0,1 0 0,-1 0 0,1-1 0,0 0-1,-1 0 1,1 0 0,0 0 0,0-1 0,0 0 0,0 0 0,0 0-1,9-2 1,5-2-906,0-1-1,-1-1 0,29-13 0,18-6-10324,-33 17 7183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8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175 494 11392,'-1'-2'680,"0"0"1,0 0-1,0 1 1,-1-1-1,1 0 1,0 0-1,-4-2 1,5 4-627,-1-1 0,1 1 0,-1 0 0,1 0 0,-1 0 0,1-1 0,-1 1 0,0 0 0,1 0 0,-1 0 0,1 0 0,-1 0 0,1 0 0,-1 0 0,1 0 0,-1 0 0,0 0 0,1 1 0,-1-1 0,1 0 0,-1 0 0,1 0 0,-1 1 0,1-1 0,-1 0 0,1 1 0,-1-1 0,1 0 0,0 1 0,-1-1 1,1 0-1,-1 1 0,1-1 0,0 1 0,-1-1 0,1 1 0,0-1 0,0 1 0,-1 0 0,-2 4-47,0 0-1,0 1 1,1-1 0,0 1 0,0-1 0,-3 12 0,-3 39-116,5-30 116,0 4-3,0 41 0,3-58-17,0-1-1,2 0 1,-1 0 0,1 0 0,1 0-1,6 16 1,-9-26 48,1-1 1,0 1-1,-1 0 0,1 0 0,0-1 1,0 1-1,0-1 0,0 1 1,1-1-1,-1 1 0,0-1 0,0 0 1,1 1-1,-1-1 0,1 0 0,-1 0 1,1 0-1,0 0 0,-1 0 0,1-1 1,0 1-1,0 0 0,0-1 1,-1 1-1,1-1 0,0 0 0,0 0 1,0 1-1,0-1 0,0 0 0,0-1 1,-1 1-1,1 0 0,0 0 0,0-1 1,0 1-1,3-2 0,0-1 165,1 1-1,-1-1 1,0 0 0,0-1-1,0 1 1,-1-1 0,1 0-1,-1 0 1,0 0-1,6-7 1,-6 4-121,0-1-1,0 1 1,-1-1-1,0 0 1,0 1-1,-1-1 1,0-1 0,0 1-1,-1 0 1,0 0-1,0-1 1,-1 1-1,0 0 1,-3-15 0,-1-12-48,-10-42 1,11 59-42,-9-35-150,-3 0 0,-22-56 0,11 47 217,-1 0 0,-58-92 0,79 144-42,5 8-21,-1-1 0,1 0 0,-1 1 0,0 0-1,0-1 1,0 1 0,0 0 0,0 0 0,0 0 0,0 0 0,-1 0 0,-2-1 0,5 3 3,0-1-1,0 1 1,-1 0 0,1 0 0,0 0 0,0 0 0,0-1 0,-1 1 0,1 0 0,0 0 0,0 0-1,-1 0 1,1 0 0,0 0 0,0 0 0,0 0 0,-1 0 0,1 0 0,0 0 0,0 0 0,-1 0 0,1 0-1,0 0 1,0 0 0,-1 0 0,1 0 0,0 0 0,0 0 0,-1 0 0,1 0 0,0 0 0,0 0-1,-1 0 1,1 1 0,0-1 0,0 0 0,0 0 0,0 0 0,-1 0 0,1 1 0,0-1 0,0 0 0,0 0-1,0 0 1,-1 1 0,1-1 0,0 0 0,0 0 0,0 0 0,0 1 0,0-1 0,0 0 0,0 0-1,0 1 1,0-1 0,2 28-122,28 136 63,-28-152 39,55 213-1327,34 26-3626,-64-177 305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8:59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33 8320,'-5'-33'10325,"20"62"-7771,109 288-1263,-95-256-1142,74 150 187,-95-194-289,0-2-1,2 1 0,-1-1 0,2-1 0,24 27 1,-33-39-23,0-1 0,0 1 1,0-1-1,0 1 0,0-1 1,0 0-1,1 0 0,-1 0 1,0 0-1,1 0 0,-1-1 1,1 1-1,-1-1 0,1 1 1,-1-1-1,1 0 0,-1 0 1,1 0-1,-1-1 0,1 1 1,-1 0-1,1-1 1,-1 0-1,1 1 0,-1-1 1,5-2-1,3-3 134,1 0 0,-1-1-1,0 0 1,12-13 0,3 0-84,-17 14-698,1 0 1,-1 1 0,15-7-1,-16 9-1400,0 1-1,0 0 0,10-2 1,9 1-4355,1 2 1553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0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188 459 11904,'-5'5'4480,"5"-1"-3489,5 8-191,-5-9-320,4 6-448,1 2-32,4 1-1344,0 0-543,4 0-2849,5-3-1248</inkml:trace>
  <inkml:trace contextRef="#ctx0" brushRef="#br0" timeOffset="1">18 17 8704,'-18'-12'3232,"18"7"-1568,5 10-1888,4 2-160,4 1-384,5 8-160,0 4-2400,0-4-1056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2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10368,'5'-4'12432,"12"-3"-10066,-2 1-1447,3-3-932,1 0 0,0 1 0,1 1 0,0 1 0,0 1 0,37-5 0,-53 9-388,1 1 0,0 0-1,-1 0 1,1 1 0,0-1 0,-1 1 0,1 0-1,7 3 1,-8-3-355,-1 1 1,1 0-1,-1 0 0,1 0 0,-1 0 1,4 4-1,6 6-4401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0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43 425 11136,'-5'-9'13775,"-1"1"-13066,3 4-607,0 0 0,0 0 0,0 0-1,0 0 1,1 0 0,-1-1 0,1 1 0,1-1-1,-1 0 1,1 0 0,-2-7 0,1-11-60,2 0 0,0 1 0,7-40 0,0 22 159,16-50 0,-20 81-177,0 0 0,0 0-1,1 0 1,9-14 0,-12 21-21,-1 1 0,1-1 0,0 1-1,0 0 1,0 0 0,0-1 0,0 1 0,0 0 0,1 0 0,-1 0 0,0 0 0,0 0 0,1 0 0,-1 1 0,1-1 0,-1 0-1,1 1 1,-1-1 0,1 1 0,-1-1 0,1 1 0,-1 0 0,1 0 0,0 0 0,-1 0 0,1 0 0,-1 0 0,1 0 0,0 0-1,-1 1 1,1-1 0,-1 0 0,1 1 0,-1-1 0,1 1 0,-1 0 0,3 1 0,3 4 2,1 0 1,-1 1-1,0 0 1,-1 0-1,0 0 1,7 10-1,13 16-27,-23-30 55,-1 0-44,0 0 0,1-1-1,-1 0 1,1 0-1,-1 0 1,4 2-1,-5-4 4,0 1 0,0-1 0,0 1-1,0-1 1,0 0 0,0 0-1,0 0 1,0 1 0,0-1 0,0 0-1,0 0 1,0-1 0,1 1-1,-1 0 1,0 0 0,0 0 0,0-1-1,0 1 1,0 0 0,0-1-1,0 1 1,-1-1 0,3-1 0,5-4-69,0 0 0,0-1 1,8-9-1,16-14-192,-18 18 114,-5 5 27,1 0-1,-1 0 0,17-8 0,-23 13 81,-1 1 0,1 0 0,0 0 1,0 0-1,0 0 0,0 1 0,0-1 0,0 1 0,0 0 1,0 0-1,0 0 0,0 0 0,0 0 0,0 1 0,0-1 0,0 1 1,0 0-1,5 1 0,-1 2-651,0 0 0,-1 1 0,1 0-1,-1 0 1,0 0 0,0 0 0,0 1 0,-1 0 0,0 1 0,5 7-1,0 2-4259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1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8320,'-4'-5'5344,"4"13"-5248,0-1 0,4 10-32,1-5-608,-1 7-192,-1-2-2976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1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113 616 8960,'-40'-39'4192,"4"11"-3232,27 25-32,0-2-576,0 1-192,4 1-608,1-2-192,8-2-1792,19-13-7264</inkml:trace>
  <inkml:trace contextRef="#ctx0" brushRef="#br0" timeOffset="1">131 38 10880,'-1'-2'351,"-1"-3"1188,-1-1 0,1 0-1,-7-8 1,9 14-1457,0-1 0,0 1 0,0 0-1,-1 0 1,1-1 0,0 1 0,0 0 0,0 0-1,0-1 1,-1 1 0,1 0 0,0 0-1,0 0 1,0 0 0,-1-1 0,1 1 0,0 0-1,0 0 1,-1 0 0,1 0 0,0 0 0,-1 0-1,1-1 1,0 1 0,0 0 0,-1 0 0,1 0-1,0 0 1,-1 0 0,1 0 0,0 0 0,0 0-1,-1 0 1,1 1 0,0-1 0,-1 0 0,1 0-1,0 0 1,0 0 0,-1 0 0,1 0 0,0 0-1,0 1 1,-1-1 0,1 0 0,0 0 0,0 0-1,0 1 1,-1-1 0,1 0 0,0 1-52,-1 0 1,1 0-1,0 0 1,0 0-1,-1 0 1,1 0-1,0 0 1,0 1-1,0-1 1,0 0-1,0 0 1,0 0-1,1 0 1,-1 1-1,17 50-6,39 79 0,-35-89-273,3-2 1,41 57-1,53 53-2451,-38-50-4099,-62-76 1887,0-4 790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1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10 128 10112,'-9'-12'4608,"13"8"-2785,1 4-1343,-1 0 64,14-3-256,0-2-96,18-7-96,-6 0-96,15-7 32,-9 2-896,9-5-351,-10 1-3553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2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 10496,'-2'0'712,"0"0"1,0 0 0,-1 1-1,1 0 1,0-1 0,0 1 0,0 0-1,-3 2 1,-28 18 1616,28-17-1777,-1 0-417,1 0 0,0 1 0,0-1 0,0 1 0,-5 6 0,9-9-154,-1 0-1,1 0 1,0 0 0,0 0 0,0 0 0,0 0 0,1 1 0,-1-1-1,0 0 1,1 0 0,0 1 0,-1-1 0,1 0 0,0 1 0,0-1 0,1 0-1,-1 0 1,0 1 0,1 2 0,3 5-146,-1-1-1,1 0 1,0 0-1,1 0 1,9 14-1,37 41 287,-9-12 1162,-39-48-1181,3 4 394,0 0 0,-1 1 0,0 0 0,8 16 0,-13-23-504,1 0-1,0 0 1,-1 0-1,1 0 1,-1 0 0,0-1-1,0 1 1,0 0 0,0 0-1,0 0 1,0 0 0,0 0-1,0 0 1,-1 0-1,1 0 1,-1 0 0,0-1-1,1 1 1,-1 0 0,0 0-1,0-1 1,0 1 0,0 0-1,0-1 1,-1 1-1,1-1 1,0 1 0,-1-1-1,1 0 1,-1 0 0,-1 2-1,-9 4-4140,-17 17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2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54 269 9984,'-9'-6'7072,"-3"-3"-2614,10 7-4250,0 0 1,0 0-1,1 0 1,-1 0-1,1-1 1,-1 1-1,1 0 0,0-1 1,0 1-1,-1-4 1,-6-27 530,6 22-486,0-1-199,0 0 1,1 0-1,0 0 0,1 0 0,1 0 1,0 0-1,0 0 0,1 0 0,1 1 0,0-1 1,6-13-1,-9 23-50,1 1 1,0-1 0,0 1-1,-1-1 1,1 1-1,0 0 1,0-1 0,0 1-1,1 0 1,-1 0-1,0-1 1,0 1-1,1 0 1,-1 0 0,0 1-1,1-1 1,-1 0-1,1 0 1,1 0 0,-1 1-6,1-1 0,-1 1 0,1 0 0,-1 0 0,0 0 0,1 0 0,-1 0 0,1 0 0,-1 1 0,1-1 0,3 2 0,5 3-21,-1 0 0,1 1-1,-1 0 1,13 9 0,-14-9 16,111 75-3575,-81-54-1637,-1-1-4964,-20-13 6022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2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9 10112,'-2'-3'1183,"2"3"-1035,-1 0 0,1 0 0,-1-1-1,1 1 1,0 0 0,-1 0 0,1 0 0,-1 0 0,1 0 0,0-1 0,-1 1 0,1 0 0,-1 0-1,1 0 1,0 0 0,-1 0 0,1 0 0,-1 0 0,1 1 0,-1-1 0,1 0 0,0 0-1,-1 0 1,0 1 0,0-1 19,0 1 1,0 0-1,1 0 0,-1 0 0,0 0 1,0 0-1,1 1 0,-1-1 0,1 0 0,-1 0 1,0 2-1,-2 7-12,1 0-1,-2 12 1,4-17 24,-3 16-132,1 0 0,1 1 0,3 35 0,-1-46-15,1 1 0,0-1 0,1 0 0,0 1-1,0-1 1,2-1 0,-1 1 0,8 13 0,-10-21 85,1 1-1,-1-1 1,1 0 0,-1 0 0,1 0 0,0 0 0,0 0 0,0-1-1,1 0 1,-1 1 0,0-1 0,1 0 0,0 0 0,-1-1-1,1 1 1,0-1 0,0 0 0,0 0 0,0 0 0,0-1 0,8 1-1,-8-1 64,0-1-1,0 0 0,0 0 0,-1 0 0,1 0 1,0 0-1,0-1 0,0 0 0,-1 0 1,1 0-1,-1 0 0,0 0 0,0-1 0,1 0 1,-1 1-1,-1-1 0,1 0 0,0-1 1,-1 1-1,0 0 0,0-1 0,3-5 0,-2 3-65,-1 0 0,-1 0-1,1 1 1,-1-1 0,0 0 0,0 0-1,-1 0 1,0 0 0,0 0-1,0 0 1,-1 0 0,0 0-1,0 0 1,-1 0 0,-1-6 0,-2-1-293,-1-1 1,0 1-1,0 1 1,-1-1-1,-1 1 1,0 0 0,-11-11-1,7 10-1542,-1 0-1,-26-19 1,13 12-3388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3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23 11648,'-1'-4'217,"-3"-14"7227,5 31-6322,6 32-791,18 63 0,33 42-282,-56-145-50,76 184-1077,-64-152 478,38 94-2444,-13-48-3327,-25-54 2691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3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10112,'14'0'4704,"16"-15"-3296,-26 15-1,10-9-639,-1 6-96,19-6-352,-10 2-128,19-5-96,-11 4-352,10 1-160,-8-2-1280,-1 1-479,-4 1-2561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4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13 11648,'-7'-12'6388,"15"27"-4457,12 17-1534,1 0-1,25 29 0,-22-31-235,-2 0-1,25 44 0,-8 12 94,33 103-1,0 2-2014,-45-128-4057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4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16 251 8192,'-1'-1'224,"0"1"1,0-1 0,0 0-1,0 0 1,0 1 0,0-1-1,0 0 1,0 0 0,1 0-1,-1 0 1,0 0-1,0 0 1,1 0 0,-1 0-1,1 0 1,-1 0 0,1 0-1,0-1 1,-1 1 0,1 0-1,0 0 1,0 0-1,0-1 1,0 1 0,0 0-1,0-2 1,0-6 785,1 0 0,3-13 0,-3 15-564,0-1-279,1-1-1,0 0 1,1 1 0,0 0-1,0-1 1,1 1 0,0 0 0,1 1-1,-1-1 1,1 1 0,1 0-1,-1 0 1,1 1 0,1-1 0,-1 1-1,1 0 1,0 1 0,0 0-1,1 0 1,-1 1 0,1 0 0,12-5-1,-11 6-64,0 0 0,1 0-1,0 1 1,-1 0 0,1 1-1,0 0 1,0 1 0,0 0-1,11 2 1,-14-1 24,-1 0 0,1 1 0,0-1-1,-1 2 1,1-1 0,-1 1 0,0 0 0,0 0 0,0 1 0,0-1-1,0 2 1,-1-1 0,10 10 0,-7-5 66,-1 1 0,0 0 0,0 0 0,-1 1 0,0 0 0,-1 0-1,0 0 1,0 1 0,-2-1 0,1 1 0,-2 0 0,3 18 0,-2 12 10,-2 0 0,-5 56 0,0-3-124,4-89-71,4 91 69,-3-86-89,1 0-1,0 0 1,0 0-1,1 0 1,1 0-1,6 14 1,-9-23 5,0-1 1,0 1 0,-1 0-1,1-1 1,1 1 0,-1-1-1,0 0 1,0 1 0,0-1-1,1 0 1,-1 0 0,1 1-1,-1-1 1,1 0 0,-1-1-1,1 1 1,-1 0 0,1 0-1,0-1 1,2 1-1,-2-1 7,0 0-1,0 0 0,1 0 0,-1 0 0,0-1 0,0 1 0,0-1 0,0 1 0,1-1 0,-1 0 1,0 0-1,0 0 0,0 0 0,0 0 0,-1-1 0,4-1 0,48-42-41,-32 26-1104,0 2 1,0 1-1,37-21 1,17-2-5382,-35 22 1462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2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9 164 9856,'-9'3'4512,"9"-15"-833,5 5-2271,-1-5-160,5-5-640,5 2-224,4-1-256,4 1-160,10-2-64,-1 2-448,4 3-128,-4 0-576,1 3-160,-10 2-607,-4 7-257,0 0-2016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4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1 257 8320,'18'-15'3168,"0"3"-2464,13-5 640,-13 10 192,12-5-416,11-3-65,-1-6-543,1 1-160,-2 1-224,-3 2-96,-5 2 64,1 3-416,-5 0-192,-2 0-576,2 0-191,-4 0-609,-1 0-224,-4-3-1504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4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89 170 8320,'-44'-76'5008,"29"48"-2958,8 16-952,1-1 0,0 0 0,-5-14 0,26 83-124,-7-21-693,15 36 0,8-3 75,66 109-1,-48-94-90,142 224 1383,-176-284-1389,0-1 1,31 32 0,-45-53-233,0 0 0,0 0 0,0 0 1,0 0-1,0-1 0,0 1 0,0 0 1,0-1-1,0 1 0,0 0 0,0-1 1,0 1-1,1-1 0,-1 0 0,0 0 1,2 1-1,-3-1 4,1 0 1,0 0-1,0-1 0,0 1 1,-1 0-1,1 0 1,0-1-1,-1 1 1,1 0-1,0-1 0,0 1 1,-1-1-1,1 1 1,-1-1-1,1 1 0,0-1 1,-1 1-1,1-1 1,0 0-1,1-4 84,1 0 1,-1 1-1,0-1 0,0 0 1,0 0-1,1-7 0,29-141 283,-19 93-348,-13 56-60,2-1-1,-1 0 0,0 0 1,5-8-1,-6 13 4,1-1 0,-1 1 0,0-1 0,1 1 1,-1-1-1,0 1 0,1-1 0,-1 1 0,1-1 0,-1 1 0,1 0 0,-1-1 0,1 1 0,-1 0 0,1-1 0,-1 1 0,1 0 0,0 0 0,0-1 1,0 1-10,0 0 1,-1 1 0,1-1 0,0 0-1,0 0 1,-1 0 0,1 1 0,0-1 0,-1 0-1,1 1 1,0-1 0,-1 1 0,1-1-1,0 1 1,-1-1 0,1 1 0,-1-1 0,1 1-1,0 1 1,4 5-370,0 0-1,0 1 1,-1-1 0,0 1-1,3 10 1,-4-12-413,-1 1 0,1-1 0,0 1 1,1-1-1,0 0 0,0 0 0,0-1 0,7 7 0,2-3-4076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5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1 182 8320,'0'1'255,"0"1"0,0-1 0,0 0 0,0 0 0,0 0 0,0 1-1,0-1 1,0 0 0,1 0 0,-1 0 0,0 0 0,1 1 0,-1-1 0,1 0 0,-1 0 0,1 0 0,-1 0 0,1 0 0,0 0 0,0 0 0,0 0 0,-1 0 0,1-1 0,0 1 0,0 0 0,0 0 0,2 0 0,-1-1-76,0 1 0,0-1 0,0 0 0,0 0 0,0 0 0,0 0 1,0-1-1,0 1 0,0 0 0,0-1 0,0 1 0,0-1 0,0 0 1,0 0-1,3-2 0,9-4 414,-1-1 0,0 0 0,0-1 1,17-15-1,-25 19-482,-1 1-1,1-1 1,-1 0 0,0 0 0,0 0 0,-1 0-1,1-1 1,-1 1 0,0-1 0,-1 0 0,0 0-1,1 0 1,0-10 0,-3 14-98,0-1 0,0 1 0,0 0-1,-1-1 1,1 1 0,-1 0 0,0 0 0,0 0 0,0-1 0,0 1 0,0 0-1,0 0 1,0 0 0,-1 0 0,1 1 0,-1-1 0,1 0 0,-1 0-1,0 1 1,0-1 0,1 1 0,-1 0 0,0-1 0,-4 0 0,2 0-26,1 0 1,-1 0 0,0 0-1,0 1 1,0-1 0,0 1-1,0 0 1,0 0 0,-1 1 0,1-1-1,0 1 1,0 0 0,-5 1-1,5-1 10,1 1-1,-1 1 1,1-1-1,-1 0 1,1 1 0,0 0-1,0-1 1,0 1-1,0 1 1,0-1-1,0 0 1,0 1-1,1-1 1,-1 1-1,1 0 1,0 0-1,0 0 1,0 0 0,0 0-1,0 0 1,1 1-1,-2 4 1,0-1-7,1 1 0,1 0 1,-1 0-1,1-1 0,1 1 1,-1 0-1,1 0 1,1 0-1,1 11 0,-1-10-14,1 0 0,1 0-1,-1 0 1,2 0-1,-1-1 1,1 0 0,0 1-1,1-1 1,0 0-1,9 11 1,-11-16 20,0 1 0,1-1 1,0 1-1,0-1 0,0 0 0,0 0 0,0-1 1,1 1-1,-1-1 0,1 0 0,0 0 0,-1 0 1,1-1-1,0 0 0,0 0 0,0 0 0,0 0 1,0-1-1,0 0 0,0 0 0,6-1 0,-3 0-21,1-1 0,-1 0 0,1-1 0,-1 0 0,0 0 0,12-7 0,45-31-2983,-2 1-8262,-39 28 6396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5.7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30 10112,'1'-2'259,"-1"1"0,0 0 1,0 0-1,0 0 0,0 0 0,0 0 1,0 0-1,-1 0 0,1 0 1,0 0-1,0 0 0,-1 0 0,1 0 1,-1 0-1,1 0 0,-1 0 1,1 0-1,-1 1 0,1-1 0,-1 0 1,0 0-1,1 0 0,-1 1 1,0-1-1,0 0 0,0 1 0,0-1 1,1 1-1,-1-1 0,0 1 1,0-1-1,0 1 0,0 0 0,-2-1 1,-1 1-33,-1 0 1,1 0-1,0 0 1,-1 1 0,1 0-1,-1 0 1,-5 2-1,-5 3-157,0 0-1,1 1 0,-1 1 1,1 1-1,1 0 0,-23 19 1,31-24-127,1 1 0,0-1-1,0 1 1,0 0 0,-5 9 0,8-12-1,0 0-1,0-1 0,0 1 1,0 0-1,0 0 1,0 0-1,1 0 0,-1 0 1,1 0-1,0 1 1,-1-1-1,1 0 0,0 0 1,0 0-1,0 0 1,1 0-1,-1 0 0,1 4 1,0-4 29,0-1 0,0 0 0,0 0 0,0 0 0,0 1 0,0-1 0,0 0 0,0 0 0,0-1 0,1 1 0,-1 0 0,0 0 0,1 0 0,1 0 0,24 7-69,-25-7 87,87 18-27,-70-13 75,0 1 1,0 1-1,32 18 0,-43-21 182,0 1 0,0 0 1,0 0-1,-1 1 0,0-1 0,0 2 1,-1-1-1,1 1 0,7 14 1,-11-16-99,0 0 0,0 0 0,-1 1 1,0-1-1,0 1 0,-1-1 0,0 1 1,0-1-1,0 1 0,-1 0 0,0 0 0,-2 13 1,1-15-138,0 1 1,0-1-1,-1 0 1,1 1-1,-1-1 1,-1 0-1,1 0 1,-1 0-1,0-1 1,0 1-1,0-1 1,-1 1-1,1-1 1,-1 0-1,-8 6 1,2-3-685,-1 0 1,0-1-1,0 0 0,-1-1 1,-16 5-1,26-9 229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6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81 203 10880,'-1'-1'595,"0"0"1,-1 0-1,1 0 0,-1 0 1,0 0-1,1 0 1,-1 0-1,0 1 0,0-1 1,1 0-1,-1 1 1,0 0-1,0-1 1,0 1-1,-3 0 0,3 0-531,1 0 0,-1 1-1,0-1 1,1 1 0,-1-1-1,1 1 1,-1 0-1,1 0 1,-1-1 0,1 1-1,-1 0 1,1 0 0,0 1-1,-1-1 1,1 0-1,0 0 1,0 1 0,-1 0-1,-1 3-65,1-1 0,-1 1 0,1 0-1,0 0 1,0 0 0,1 0 0,-1 0 0,1 0-1,-1 6 1,1 7-11,-1 22 0,3-17 44,0 0 0,7 38 0,-6-50-35,1 0 1,0-1-1,1 1 1,0-1-1,1 0 0,0 0 1,8 12-1,-11-19 3,1 0 0,-1 0 0,1 0 0,-1 0 0,1 0 0,4 3-1,-5-5 20,-1-1-1,1 1 0,0 0 0,-1 0 0,1-1 0,0 1 0,-1-1 0,1 1 0,0-1 0,0 0 0,-1 1 1,1-1-1,0 0 0,0 0 0,0 0 0,2-1 0,1-1 90,0 1 0,-1-1 0,1 0 1,-1-1-1,1 1 0,-1-1 0,0 1 0,0-1 0,0-1 0,-1 1 1,1 0-1,-1-1 0,1 0 0,-1 0 0,-1 0 0,1 0 0,0 0 1,-1-1-1,0 1 0,2-7 0,0 3 37,-1-1 1,-1 1 0,1-1-1,-1 0 1,-1 0-1,0 0 1,0 0-1,-1 0 1,0 0-1,-1-13 1,-4 7-7,1 0-1,-2 1 1,1 0 0,-2 0-1,-13-22 1,5 10-143,13 19-300,7 8-143,9 8-41,26 22-756,1-2 1,48 27-1,-89-56 1244,44 24-229,-40-22 266,1 0 1,0 0-1,0-1 0,0 1 0,0-1 1,0 0-1,7 0 0,-10-1 66,-1 0-1,0 0 1,1-1-1,-1 1 1,0 0 0,1-1-1,-1 1 1,0-1 0,0 1-1,1-1 1,-1 0-1,0 1 1,0-1 0,0 0-1,0 0 1,0 0 0,0 0-1,0 0 1,0 0-1,0 0 1,0 0 0,-1 0-1,1 0 1,0-1-1,-1 1 1,1 0 0,-1 0-1,0-1 1,1 1 0,-1 0-1,0-1 1,0 1-1,1-3 1,0-5 211,-1 0-1,0 0 1,-2-17-1,2 25-302,-11-82 953,4 33-677,-1-64 0,7 102-257,1 8-32,-1 1 1,1 0-1,0 0 1,0-1-1,1 1 0,-1 0 1,1 0-1,-1 0 1,1 0-1,2-5 0,-3 7 3,0 1 0,1 0 0,-1-1 0,0 1-1,0 0 1,0-1 0,1 1 0,-1 0-1,0 0 1,1-1 0,-1 1 0,0 0-1,0 0 1,1 0 0,-1-1 0,0 1-1,1 0 1,-1 0 0,1 0 0,-1 0-1,0 0 1,1 0 0,-1 0 0,0 0 0,1 0-1,-1 0 1,1 0 0,-1 0 0,0 0-1,1 0 1,-1 0 0,14 8 30,10 19-87,-22-26 33,4 8-5,-3-5 7,0 0-1,1 0 0,-1 0 1,1 0-1,0 0 0,8 5 1,-11-9 27,0 1 0,1 0 0,-1-1 0,1 0 0,-1 1 1,1-1-1,-1 0 0,0 0 0,1 0 0,-1 0 1,1 0-1,-1 0 0,1 0 0,-1 0 0,1 0 0,-1-1 1,0 1-1,1-1 0,-1 1 0,1-1 0,-1 1 0,0-1 1,0 0-1,1 0 0,-1 0 0,0 1 0,0-1 0,0 0 1,2-2-1,-1 1-12,0 0 0,1 0 1,0 1-1,-1-1 0,1 1 0,0 0 1,0 0-1,0 0 0,0 0 0,-1 0 1,1 0-1,0 1 0,1 0 0,-1-1 1,0 1-1,0 0 0,0 1 0,0-1 1,0 0-1,0 1 0,5 1 0,5 3 10,0-1 0,0 2 0,18 10 0,-26-13-5,109 64-1878,-77-43-1668,-2 1-3535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07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14 254 9472,'4'0'920,"0"-1"1,0 1 0,0-1 0,-1 0-1,1 0 1,0-1 0,0 1-1,-1-1 1,1 0 0,4-3-1,1-1-553,-1-1 0,0 0 0,-1-1 0,0 0 0,0 0-1,0-1 1,-1 0 0,-1 0 0,1 0 0,-2-1 0,1 1 0,-1-1-1,5-19 1,-8 25-349,-1 0 0,1 0-1,-1-1 1,0 1 0,0 0 0,-1 0-1,1-1 1,-1 1 0,0 0 0,0 0-1,0 0 1,-1 0 0,-2-6 0,3 7-20,0 1 1,-1 0 0,1 0 0,0 0-1,-1 0 1,1 0 0,-1 0 0,0 0-1,1 0 1,-1 1 0,0-1 0,0 1-1,0-1 1,0 1 0,0 0 0,-1 0 0,1 0-1,0 0 1,-1 0 0,1 0 0,0 1-1,-1-1 1,-3 0 0,5 1-4,0 0 0,-1 1 1,1-1-1,0 0 0,-1 0 0,1 1 0,0-1 1,0 1-1,-1-1 0,1 1 0,0-1 0,0 1 1,0 0-1,0 0 0,0-1 0,0 1 0,0 0 1,0 0-1,0 0 0,-1 2 0,-4 3-17,0 1 1,0-1 0,1 2-1,-1-1 1,1 1 0,1 0-1,0 0 1,0 0 0,0 0-1,1 1 1,0-1-1,1 1 1,-2 14 0,1-8 17,1 1 0,1 0 0,1 0 1,0 0-1,1 0 0,4 22 0,-3-30 40,1 1 0,0 0 0,0-1 0,1 1 0,0-1 0,0 0 0,1-1 0,0 1 0,0-1 0,1 0-1,0 0 1,0 0 0,1-1 0,0 0 0,0-1 0,0 1 0,1-1 0,8 4 0,2-2-305,0-1-1,1-1 1,38 5 0,-48-9-429,0-1 0,1 1 0,-1-2 0,0 1 0,1-2 0,10-1 0,16-5-4853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45 191 7040,'0'-7'592,"0"0"1,0 0 0,-1 0-1,-1 1 1,1-1-1,-1 0 1,0 0-1,-3-6 1,3 7 69,0 0 0,0 0 0,-1-11 0,-2-7 924,3 13-452,-1 0-1,2 0 0,-2-19 886,3 32-1651,-4 92 667,20 199-780,-10-218-201,15 444 364,-19-409-265,7 604 567,-9 108-134,13 1191-346,-8-1202-181,-24 232 48,-21-499-1713,33-515 934,2-5-817,4-9-2307,0-29 276,-3-18-1242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236 574 6528,'6'-9'905,"-1"0"1,0 0-1,0 0 1,-1-1-1,0 1 1,4-17-1,9-65 2215,-12 64-2467,-1 5-79,1-12 1320,2 0 0,15-46 0,-26 123 112,-4-3-1744,-2 0 0,-2-1 1,-1 0-1,-34 69 1,-28 38-258,-75 206 0,146-343-25,2-4 3,0 0-1,1-1 1,-1 1 0,0 9 0,3-12 12,2-4 4,5-8 1,-2 1 0,1-1 0,-1 0 0,9-21 0,6-12 0,-1 9-1,7-10 7,32-75 0,34-155 270,-17-8 51,-68 249-285,-1 1 1,23-58 0,-29 86-38,1 1 1,0 0-1,-1-1 1,1 1-1,5-6 1,-7 9 1,1-1 1,0 1-1,-1-1 0,1 0 0,0 1 0,-1 0 1,1-1-1,0 1 0,-1-1 0,1 1 1,0 0-1,0-1 0,0 1 0,-1 0 0,1 0 1,0 0-1,0 0 0,0-1 0,0 1 1,-1 0-1,1 0 0,0 1 0,0-1 0,0 0 1,-1 0-1,1 0 0,0 1 0,0-1 1,0 0-1,-1 1 0,1-1 0,1 1 1,2 2 51,0 0 1,-1 0 0,1 0-1,-1 1 1,0-1 0,1 1-1,-2 0 1,4 4 0,19 39 340,-21-39-346,39 87 391,27 51 6,-7-38-261,28 50-28,48 151-156,-65-136-1708,-60-138 514,15 31-3649,-26-61 3797,0 0-1,0-1 1,0 1-1,1 0 0,-1-1 1,1 0-1,0 0 0,1 0 1,5 5-1,14 1-3988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1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8576,'51'-2'11509,"36"-5"-8461,28-1-2822,71-10 1123,-111 9-943,53-9 122,127-35 0,257-66 224,106 25-182,-136 61-403,-408 29-126,506-20 135,-222 10-78,-127 5-57,136 2 142,-226 5-137,351-5 162,293-42 134,-423 19-22,-317 27-288,416-22 138,-120 29-90,22 3-154,-22-7 244,-72 4-115,-212-2-40,195 4-10,118-1-37,-359-5-277,1 1-1,14 4 1,-16-3-1624,1 0 1,15 0 0,-9 2-5540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1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11776,'-8'2'1710,"-10"1"5251,19-1-6602,1 0-1,-1-1 1,0 1-1,0 0 0,1 0 1,-1-1-1,4 3 1,-3-1-224,2 1 5,1 0 0,-1-1 0,0 1 0,1-1 0,0 0 0,0 0 0,0-1 0,0 1 0,0-1 0,6 1 0,9 3 306,26 3 0,-28-5-227,28 4 389,0-1-1,54 1 1,171 0 608,-55-2-496,-156-1-432,89 20 0,-136-22-196,0 0 0,0 2 0,-1-1-1,24 13 1,-32-15-73,0 0 1,0 1-1,-1-1 0,1 1 1,-1 0-1,1 0 1,-1 1-1,0-1 0,0 1 1,0-1-1,-1 1 0,1 0 1,-1 0-1,0 0 1,0 1-1,0-1 0,-1 0 1,2 8-1,-1 3 22,-1 0 0,-1 0 0,-2 23 0,-9 45-8,4-48-330,0 1-1,-3-1 1,0-1-1,-3 0 1,0 0 0,-3-2-1,0 1 1,-35 48-1,37-60-697,10-13-84,-1-1 1,0 0 0,0 0-1,-1 0 1,0-1 0,-11 11-1,16-17 864,1 0-1,-1 0 1,1 1-1,0-1 1,-1 0-1,1 0 0,-1 0 1,1 0-1,-1 0 1,1 1-1,-1-1 1,1 0-1,-1 0 0,1 0 1,-1 0-1,1-1 1,-2 1-1,1 0-266,-6-1-4835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3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10 10752,'-10'-9'8365,"10"9"-8282,0 30 4109,1-19-4891,-37 514 1845,32-475-1437,2-28-274,0 1 1,-1 0-1,-1-1 0,-8 23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2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87 172 8448,'-23'-60'3909,"20"51"-3591,2 6-169,1 1 1,-1 0-1,-1-1 1,1 1 0,0-1-1,0 1 1,-1 0-1,0 0 1,-2-3-1,1 1 400,0 0 0,1 0-1,-1-1 1,-3-7 0,5 8 33,-1 1-1,0-1 1,0 0 0,0 1-1,-1-1 1,1 1 0,-6-6-1,1-4 4902,10 21-4854,41 188 1387,4 31-1754,2 7-161,-27-146-227,56 138 1,-59-184-1608,-4-16-2326,-10-19 454,2-6-2405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22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88 8192,'-1'-5'1222,"0"0"0,0 0 1,0-1-1,0-9 1,1 13-494,0 0 0,-1-1 1,1 1-1,-1 0 1,0 0-1,0 0 1,0-1-1,0 1 1,-1-2-1,0 2-325,1 0-1,0-1 0,0 1 0,0 0 1,0-1-1,0 1 0,1 0 1,-1-1-1,0-3 0,10 37 3739,9 37-3793,5 108 105,-5-27-503,-5-56 52,10 56 58,-20-131-405,0-5-926,0 0 0,0 22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28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56 6784,'2'-8'2500,"-1"-1"0,0 1 0,0-18-1,-1 26-2465,0 0-1,0 0 1,0 0-1,0 0 1,0-1-1,0 1 0,0 0 1,0 0-1,0 0 1,0 0-1,0-1 1,0 1-1,0 0 0,0 0 1,0 0-1,0 0 1,0-1-1,0 1 1,0 0-1,0 0 0,0 0 1,0 0-1,-1 0 1,1 0-1,0-1 1,0 1-1,0 0 0,0 0 1,0 0-1,0 0 1,0 0-1,-1 0 1,1 0-1,0 0 0,0-1 1,0 1-1,0 0 1,0 0-1,-1 0 1,1 0-1,0 0 0,0 0 1,0 0-1,0 0 1,-1 0-1,1 0 1,0 0-1,0 0 0,0 0 1,0 0-1,0 0 1,-1 0-1,1 0 1,0 0-1,0 1 0,0-1 1,0 0-1,0 0 1,-1 0-1,1 0 1,0 0-1,-7 9 550,6-3-492,0 0 0,0 0 0,1 1-1,0-1 1,1 11 0,0 7 148,-1 389 1191,4-344-1259,19 109 0,-14-118-44,9 66-6,15 97 150,-20-160 34,31 93 1,-6-53-104,35 112 513,-12-9-271,-44-157-265,3-2 0,29 51 0,-31-66-50,9 18 140,63 85 0,-78-121-271,16 21 128,47 46 1,-7-16 36,175 146 1145,-157-157-1038,-14-11-76,17 18-2,128 114 0,-193-154-147,2-1 0,0-1 0,1-2-1,1 0 1,0-2 0,45 17-1,189 48 273,-178-58-173,-51-12-68,47 11 146,269 31-78,-257-37-155,49 5 342,-107-16-278,62 4-212,54-3 473,-39 2-216,42 1 114,-49-9-157,117 2 39,-159 5-22,115 24 0,-170-29-79,1 0-1,15 1 1,11 1 72,-20 1 43,7 1-1214,-18-5 443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31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55 8192,'-6'6'12606,"13"-4"-13298,20-2 1869,-1-1 0,38-6 0,109-17-149,-5 0 61,-148 21-990,1 1-1,-1 1 1,28 1 0,63 11 127,-5 0-42,112-2 227,-187-7-353,-1 3 0,38 9 0,-3 0-56,165 17 414,-91-14-326,134 30 33,-204-38-121,344 54 55,-296-42-5,116 25-19,-189-34 38,0 2 0,50 24 0,80 49-22,-123-61-23,100 47-60,18 9 89,-99-43 21,61 30 35,-68-44-111,198 93 0,-243-108 17,0 1 0,-1 1 0,-1 0-1,0 1 1,0 1 0,-2 1 0,20 22 0,-10-5 25,-1 1 0,33 67 0,-36-65-17,1-1 0,1-1-1,2-1 1,54 55-1,-54-60-9,-1 0 1,-1 2-1,-1 1 0,-1 1 1,-2 0-1,-2 1 0,22 59 1,17 45-10,20 61-7,-56-124 51,18 136 1,-18-91-13,17 144-134,13 269 154,-43-424-75,-3-21-62,10 163 21,-12-179 102,-1-30-24,0-38 17,0 14-69,0 23 32,0-39 16,-3-2-1260,2 1 812,-1 0-1,1 0 1,0 0-1,0 0 1,-1 0-1,1-1 1,-1-1-1,1 2 87,0-1-1,0 1 0,1 0 1,-1-1-1,0 1 0,1-1 1,-1 0-1,1 1 0,-1-3 1,-1-29-5691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35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10112,'-5'8'8709,"6"-4"-8428,-1 0 0,1 0 1,0 0-1,0-1 0,0 1 0,3 5 1,5 16 751,0 30-462,-2 0-1,-2 97 1,-4-81-469,1 62-137,6 127-21,-6-249-113,-1 0 1,6 19-1,5 2-4514,-7-23 1750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36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 9472,'-4'-4'8597,"1"22"-5605,1-3-3936,0 60 1369,10 99 1,0-39-24,8 185-89,3-107-3703,-14-178 1107,-1-6-2175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36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8320,'-3'2'7842,"2"14"-5987,5 25-1707,20 259 1063,-17-179-1158,-1-29-30,11 140-2846,-12-189 743,3-9-2005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37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9984,'-4'6'9994,"7"-3"-9736,0 1 0,0 0-1,0 0 1,-1 0 0,1 1-1,-1-1 1,0 1 0,0-1 0,1 6-1,9 49 721,-10-47-832,38 335 959,-27-208-1180,-4-29-21,3 18-1940,-1-44-2600,-5-61 1809,2-5-1663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59:37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11392,'-1'2'4981,"-3"4"-3381,4-5-1462,-1 0 0,0 0 0,1 0 1,-1 0-1,1 0 0,-1 0 0,1 1 0,0-1 1,-1 0-1,1 0 0,0 0 0,0 1 0,0-1 1,0 0-1,0 0 0,0 0 0,0 0 0,1 2 1,-1 4 125,15 244 2042,-3-102-1801,19 295-921,-28-404-402,-2-22-1122,4 31-1,1-34-2412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5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65 8320,'-4'-16'4947,"0"-2"-439,5 10-3903,-2-14 3686,-3 31-3533,-48 169 362,-33 164-1098,67-256 30,12-63-469,-1 1 0,-1-1-1,-13 27 1,17-40-2760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3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19 11136,'-2'-2'854,"1"1"-435,1 0 0,-1 0 0,0 0-1,0 0 1,1 0 0,-1 0 0,1-1-1,-1 1 1,1 0 0,0 0 0,-1 0-1,1-2 1,15 3 2152,2 3-2188,-1 1-1,0 1 1,0 1 0,0 0 0,-1 1-1,0 1 1,19 12 0,93 77 336,-92-68-527,14 11-66,181 136-39,-184-143-159,-33-23-243,1 0 0,0 0 0,1-1 0,-1-1 0,1-1 0,29 10 0,-43-16-270,1-1 1,-1 0-1,1 0 0,-1 0 0,1 0 1,-1 0-1,1 0 0,0 0 1,-1 0-1,2-1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5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14 9088,'-3'-2'844,"-21"-10"9570,32 13-10025,0 2-229,-1 1-1,0-1 1,0 1-1,0 1 1,0-1-1,-1 1 1,0 0-1,0 1 1,10 11-1,0 2 161,-2 1 0,13 21 0,13 28 224,36 56 160,-53-91-320,42 48 0,-40-55-111,1-2 1,1 0-1,37 25 0,-42-34-127,-14-9-115,0-1 1,14 8-1,-18-12 19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6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73 10880,'-16'-8'8950,"16"8"-8842,0-1 1,0 1-1,0 0 0,0 0 0,0-1 1,1 1-1,-1 0 0,0 0 1,0-1-1,0 1 0,2-2 867,-2 2-867,0 0 0,0 0 0,0 0 1,1-1-1,-1 1 0,0 0 0,0 0 1,1 0-1,14-9 320,0 1 1,1 0-1,0 1 1,1 1-1,25-7 1,-34 11-234,0 1-1,0-1 1,1 1 0,8 0 0,-15 1-129,-1 0-1,1 0 1,-1 0-1,0 0 1,1 0-1,-1 1 1,1-1-1,-1 0 0,1 1 1,-1-1-1,1 1 1,-1 0-1,0-1 1,0 1-1,1 0 1,-1 0-1,0 0 1,0 0-1,0 0 1,0 0-1,0 0 0,0 0 1,0 0-1,0 0 1,0 1-1,0-1 1,-1 0-1,1 1 1,0 2-1,0 3 5,0-1-1,-1 1 0,0 0 1,0 0-1,-1-1 1,0 1-1,0 0 1,-1-1-1,-3 11 1,0 1-8,-8 28-17,6-27-33,-3 24 1,4-11-18,-1 42 0,7-57-30,0 0-1,1 1 1,1-1-1,5 21 1,-6-33 54,0-1 1,0 0-1,1 0 1,-1 0-1,1 0 0,0 0 1,1 0-1,-1 0 1,1 0-1,-1-1 0,1 0 1,0 1-1,0-1 0,1 0 1,-1 0-1,1-1 1,-1 1-1,1-1 0,0 0 1,0 0-1,0 0 0,0 0 1,0-1-1,0 1 1,1-1-1,-1 0 0,0-1 1,1 1-1,8 0 0,7-1-85,10 1-2955,-12-3-4579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7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56 9984,'-9'-4'8894,"15"4"-7799,155-14 3481,-105 8-3814,156-21 1,-201 26-872,24-2-2790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8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21 11776,'-12'-21'9178,"13"24"-8490,10 68 38,-3-15-641,24 167 17,-3-24-146,-27-188 2,-1 1-175,1 0 1,1 0 0,-1-1-1,2 1 1,0-1-1,8 17 1,-12-28 95,0 1 0,1-1 0,-1 1 0,0-1 0,1 1 1,-1-1-1,0 0 0,1 1 0,-1-1 0,1 1 0,-1-1 0,1 0 0,-1 1 0,1-1 0,-1 0 1,1 0-1,-1 0 0,1 1 0,-1-1 0,1 0 0,-1 0 0,1 0 0,-1 0 0,1 0 0,0 0 0,-1 0 1,1 0-1,-1 0 0,1 0 0,-1 0 0,1 0 0,-1 0 0,1-1 0,-1 1 0,1 0 0,-1 0 0,1-1 1,0 1-1,2-2-1350,0-1 0,10-9-2941,-9 7 2481,12-11-2399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8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89 11136,'-1'-4'598,"-4"-13"4200,5 16-4638,0 0 0,0 0 0,0 1 1,0-1-1,0 0 0,1 0 1,-1 0-1,0 1 0,0-1 1,1 0-1,-1 0 0,0 1 1,1-1-1,-1 0 0,1 0 1,-1 1-1,1-1 0,-1 0 0,1 1 1,1-2-1,7-5 102,0 1 0,1 0 0,0 0 0,0 1 0,0 0 0,1 1-1,0 0 1,15-3 0,-22 7-130,1-1-1,-1 1 0,0 0 0,0 0 0,1 1 1,-1-1-1,0 1 0,0 0 0,0 0 1,0 0-1,0 1 0,0 0 0,0-1 1,0 1-1,-1 0 0,1 1 0,-1-1 0,1 1 1,-1-1-1,0 1 0,0 0 0,0 1 1,0-1-1,-1 0 0,1 1 0,-1-1 0,0 1 1,0 0-1,0 0 0,0-1 0,-1 1 1,2 7-1,1 18 58,0 1 0,-3 0 0,-2 47 0,-17 93-158,9-97-77,2-17 10,-10 106 27,14-112-62,4 62 1,-1-106 73,1 0 0,-1 0 0,1 0 0,1 0 0,-1-1 1,5 12-1,-5-16-4,0 1 0,-1-1 0,1 0 0,0 1 0,0-1 0,0 0 0,0 0 0,1 1 0,-1-1 1,0 0-1,0 0 0,1 0 0,-1-1 0,1 1 0,-1 0 0,1 0 0,-1-1 0,1 1 0,-1-1 0,1 1 0,-1-1 1,1 0-1,0 0 0,-1 1 0,1-1 0,-1 0 0,1-1 0,0 1 0,2-1 0,70-18-65,-27 6 10,-41 11 11,113-25-126,-90 22-2029,0 2 0,36-1 0,-30 4-3795,-16 0 1489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9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6 9728,'4'-5'9903,"-5"20"-9015,-1 0 1,-4 20-1,-1 0-422,-10 64-38,-4 24-419,-4 92-2510,24-202 1482,-3-39-8676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49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13312,'0'4'7455,"5"4"-5183,26 57 466,-22-44-2666,1 0 1,24 37-1,-11-28-49,2-1 1,46 44-1,67 41-1389,-114-93-1981,30 32 0,-44-42 1343,5 3-2764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0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27 10112,'-8'8'11786,"10"-6"-11316,0-1 0,0 0 0,0 1 0,1-1 0,-1 0 0,0 0 0,3 0 0,45-2 312,-1-2 0,62-13 0,41-8-1699,-149 24 312,0 0-1,0 0 1,0 0-1,0 0 0,4 1 1,14 1-6135,-7-5 1482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1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125 331 11008,'-1'-28'4963,"1"15"-3087,-1-1 0,-5-22 0,4 25-1022,-9-26 1136,10 34-1851,0 1 0,0-1 0,0 1 0,0 0 0,-1 0 0,1-1 0,-1 1 0,0 0 0,0 0 0,0 0 0,-4-3 0,6 5-117,-1 0-1,1-1 0,-1 1 1,1 0-1,-1 0 0,0 0 1,1-1-1,-1 1 1,0 0-1,1 0 0,-1 0 1,1 0-1,-1 0 0,0 0 1,1 0-1,-1 0 1,0 0-1,1 0 0,-1 0 1,1 1-1,-1-1 0,0 0 1,1 0-1,-1 1 0,1-1 1,-1 0-1,1 1 1,-1-1-1,1 0 0,-1 1 1,1-1-1,-1 1 0,1-1 1,-1 2-1,-2 1-25,0 1 0,1 0-1,-4 8 1,1-4 25,-2 5-74,1 0 0,0 0 0,1 0 0,1 0 0,0 1 0,1 0 1,0 0-1,1 0 0,0 0 0,1 0 0,1 0 0,0 0 0,3 17 0,-1-15-90,1-1 1,0 0-1,8 21 0,-10-33 139,0 0-1,1 0 1,0 0-1,0-1 1,0 1-1,0 0 1,0-1 0,1 1-1,-1-1 1,1 0-1,-1 0 1,1 0-1,3 2 1,6 3 11,24 9 0,-25-12-33,38 18 16,71 41 0,-96-48 46,-2 1 0,0 0 0,-1 2 0,36 38 0,-41-39-28,-6-7 256,-1 1 0,0 0-1,0 1 1,9 16 0,-17-24-192,1-1 0,-1 0 0,1 0 0,-1 1 1,0-1-1,-1 1 0,1-1 0,0 1 0,-1-1 0,0 1 0,0-1 1,0 1-1,0-1 0,0 1 0,-1-1 0,0 1 0,0-1 0,0 0 1,0 1-1,0-1 0,-1 0 0,-2 6 0,0-4-40,1-1 0,-1 0 0,0 0 0,0 0 0,0 0 0,-1-1-1,1 0 1,-1 0 0,-6 3 0,-4 2-34,-28 9 0,27-12-8,0-1 0,-1 0 0,1-1 0,-1 0 0,1-2 0,-1 0 0,-29-2 0,44 1-8,-1-1 1,1 1-1,0 0 1,-1-1 0,1 0-1,0 1 1,-1-1-1,1 0 1,0 0-1,0 0 1,0-1 0,0 1-1,0 0 1,-2-2-1,3 1 15,-1 0 1,1 1-1,0-1 0,0 0 0,0 1 0,1-1 1,-1 0-1,0 0 0,1 0 0,-1 0 0,1 1 1,-1-1-1,1 0 0,0 0 0,0 0 1,0 0-1,0 0 0,1-3 0,2-17-20,10-37-1,-6 32-25,5-19 14,2 2-1,20-43 1,50-84 114,-56 111 32,-2 0 0,-3-2-1,25-108 1,-45 160-60,-1-1-1,0 1 0,0 0 1,-1-1-1,-1-20 1,-1 28-42,1 0 0,0 0 0,-1 1 0,0-1 0,0 0 1,0 0-1,0 1 0,0-1 0,0 1 0,-1-1 0,1 1 0,-1-1 1,0 1-1,1 0 0,-1 0 0,0 0 0,0 0 0,-1 0 0,1 0 0,0 0 1,-1 1-1,1-1 0,-1 1 0,1 0 0,-1 0 0,-4-2 0,-10-1-215,0 1-1,0 0 0,-1 2 1,1 0-1,-1 0 0,1 2 1,-35 5-1,42-4-568,-1 0-1,1 1 0,0 0 1,-17 7-1,23-8 21,0 0-1,0 0 1,1 1-1,-1-1 1,1 1-1,-1 0 1,1-1-1,0 2 1,0-1-1,0 0 1,0 0-1,1 1 1,-1 0-1,-1 3 1,-4 14-4114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3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6 381 8960,'-6'4'9050,"9"-4"-7690,129-54 2878,-10 3-2791,-73 37-1135,1 2-1,85-9 1,-58 10-148,399-46 746,-416 51-721,225-14 350,-135 12-449,100-3 144,-14 1-36,212-6 21,55-5 196,197-30 87,-548 35-348,-136 15-1,-14 2-131,0-1 0,1 0 1,-1-1-1,0 1 0,0 0 0,1-1 0,-1 1 0,3-2 0,-4 2-44,0 0-1,-1-1 1,1 1-1,0 0 0,0 0 1,-1 0-1,1 0 0,0 0 1,0 0-1,0 0 0,-1 0 1,1 0-1,0 0 1,0 0-1,-1 0 0,1 0 1,0 1-1,0-1 0,-1 0 1,1 1-1,0-1 0,-1 0 1,1 1-1,1 0 1,8 3-741,-8-4 651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4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 11136,'0'0'7167,"10"-3"-4735,-3 0-2112,0 0-1,1 1 1,-1 0-1,1 0 1,-1 1-1,1 0 1,0 0 0,8 1-1,7-2 43,32-3-213,0-2 0,60-16 1,-99 19-329,29-8-635,-16 8-3644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3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44 8704,'4'-43'13573,"-5"52"-13254,0-1 0,0 1 0,-1 0 1,-1-1-1,0 1 0,-4 8 0,1-1-137,-10 24-28,-25 41 0,11-22-105,-13 33-1254,-46 146-1,83-208-1203,6-28 1827,0 0-1,0 0 0,0 0 0,0-1 0,1 1 0,-1 0 0,1 3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4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10880,'7'4'10517,"15"14"-9695,-15-13 244,103 88 702,-88-73-1685,-2 2-1,36 45 1,-10 3-152,18 26 79,-48-76-47,0-1-1,28 27 1,-19-27-937,-24-18 715,-1 0 0,1-1 0,0 1 0,0-1 0,0 1 0,0-1 0,0 1 1,0-1-1,0 0 0,0 1 0,0-1 0,0 0 0,0 0 0,0 0 0,0 0 0,0 0 0,0 0 0,0 0 0,0 0 0,0 0 0,0 0 0,0 0 0,0-1 0,0 1 0,1-1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4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12672,'-5'-8'9030,"5"7"-8729,12 0 3018,-7 1-3788,63-6 1845,-48 5-1151,-9 1-16,1 0 0,-1 0 0,0 1 0,0 0 0,15 4 0,-24-4-173,1 0 1,0 0 0,-1 0-1,0 0 1,1 0 0,-1 1 0,1-1-1,-1 1 1,0 0 0,0 0-1,0-1 1,0 1 0,0 1-1,-1-1 1,1 0 0,-1 0 0,1 1-1,-1-1 1,0 0 0,0 1-1,0 0 1,0-1 0,0 1-1,0-1 1,-1 1 0,1 0-1,-1 3 1,0 6 11,0-1-1,0 1 1,-4 14 0,1 0 6,-5 42-23,2-29-88,3 1 1,1 73 0,3-108 59,-1-1-1,1 1 1,0-1 0,0 0-1,0 0 1,1 1 0,0-1 0,0 0-1,4 7 1,-5-9 22,1 0 0,-1-1 0,0 1 0,1-1 0,-1 1 0,1-1 0,-1 0 0,1 0 0,0 0 0,0 1 0,0-2 0,-1 1 0,1 0 0,0 0 0,0-1 0,0 1 0,0-1 0,0 1 0,0-1 0,0 0 0,0 0 0,4 0 0,6-2 107,-1 0-1,0-1 0,0 0 0,-1-1 1,1-1-1,14-7 0,-10 5-346,-1 0-1,19-5 0,-27 10-223,8-1-2246,8 5-8211,-7-2 5408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5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8 135 11136,'-8'-16'10431,"20"16"-8116,-6 1-2062,-1 1 0,1-1 0,0 0 0,0-1 0,-1 1 0,1-1 0,0 0 0,0 0 0,-1-1 0,1 0 0,10-3 0,1-2 123,1 0 0,21-13 0,-20 10-333,26-9 0,23-5-18,-11 3-1942,-19 8-2692,-25 9 887,2 0-2635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6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12288,'-4'4'7499,"1"5"-5301,0 12-3064,3-17 1522,-2 94-290,3-54-278,-1-17-129,6 42 0,-3-55 101,0-1 1,0 0 0,1 1 0,1-1 0,6 12-1,-11-23 4,1 0 0,0 0 0,0 0 0,1 0-1,-1 0 1,0 0 0,1 0 0,-1-1 0,1 1 0,-1-1 0,1 1-1,0-1 1,0 1 0,0-1 0,0 0 0,0 0 0,0 0-1,0 0 1,0 0 0,0 0 0,0-1 0,0 1 0,1-1-1,-1 0 1,0 1 0,0-1 0,1 0 0,-1 0 0,0 0-1,0-1 1,1 1 0,3-2 0,36-11 284,-12 4-1558,1 1-3981,-16 5-126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0:56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15 11136,'-11'-14'9588,"2"14"-5475,8 0-3953,0 1-183,1 0 1,-1-1 0,1 1 0,-1 0 0,1-1 0,0 1-1,-1 0 1,1 0 0,0 0 0,0-1 0,-1 1 0,1 1 0,-1 8 60,1 0 0,0-1 0,1 1 0,0 0 1,0-1-1,5 17 0,-2-10-1,10 51-32,4-1 0,48 120 1,-29-107-523,18 42-3388,-39-80 924,3-7-2133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0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10 8960,'-6'-9'9002,"6"9"-8892,-5 9 2736,2 2-3621,-12 52 997,3 1-1,3 1 0,-1 119 1,13-118-49,2 1 0,3-2 1,3 1-1,3-2 0,27 77 1,-35-126 40,0 0 0,1-1 1,1 1-1,16 22 1,-23-37-346,-1 1 0,1-1 0,-1 1 0,1-1 0,0 0 1,0 1-1,-1-1 0,1 0 0,0 0 0,0 1 0,-1-1 1,1 0-1,0 0 0,0 0 0,-1 0 0,1 0 0,0 0 1,0 0-1,0 0 0,-1 0 0,1 0 0,0-1 0,0 1 0,-1 0 1,1 0-1,0-1 0,0 1 0,-1-1 0,2 0 0,6-3-2413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0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21 11136,'-4'-21'8645,"4"22"-8005,-5 61 509,3-42-976,-30 155 703,17-100-845,-53 240-90,46-220-1839,21-86-1705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1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9088,'7'0'11172,"0"6"-10334,-6-5-1147,16 15 529,0 1 1,-2 1-1,0 0 0,-1 1 1,21 39-1,18 56-151,-32-66-42,51 86 0,-55-109-167,29 34 0,-35-49-2076,-1 1 0,21 14 0,-20-18-2274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1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11904,'4'-16'6351,"0"20"-4996,5 9-956,-2-1-1,0 1 0,0 1 1,8 22-1,-10-23-267,15 41 117,21 95 0,-4-11-175,-13-52-3074,-20-73 1139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4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11776,'3'0'8142,"11"3"-6407,4 1-1986,19-2 455,-1-1 0,46-6 0,48 1 992,-124 4-1035,0 1 0,-1 0 0,1 0 0,0 0-1,-1 1 1,1 0 0,-1 0 0,1 0 0,-1 0 0,0 1 0,0 0 0,0 1 0,8 6 0,-7-5-43,-1 1 1,1 0 0,-1 1 0,0-1-1,-1 1 1,0 0 0,0 0 0,0 0 0,2 10-1,-1-4-74,-2 1-1,1 0 1,-2 0 0,0 0-1,0 0 1,-1 1-1,-1-1 1,-1 0 0,0 0-1,-6 28 1,-13 25-995,1-28-3490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1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1 164 10752,'14'-8'4032,"-2"1"-3136,11-3 383,-12 4 1,5-1-288,3-3 64,0-4-416,3 1-64,1-1-320,0 0-160,4 1 0,0 3-64,4 0-32,-1-1-1120,-3 5-512,0 2-864,-4 1-383,0 0-1697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2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9856,'-2'54'9990,"0"26"-9272,3-67-699,0 0 1,0 1-1,2-1 0,3 14 1,-5-24 3,1 0 0,-1 0 0,0 0 1,1 0-1,0-1 0,0 1 1,0 0-1,0-1 0,0 1 0,0-1 1,1 0-1,-1 1 0,1-1 0,0-1 1,-1 1-1,1 0 0,0-1 0,0 1 1,0-1-1,0 0 0,4 1 0,7 2 92,-1-2 0,1 0 0,24 1-1,-17-2-140,51 1-1253,-23-5-4183,-32 1 1126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2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 11264,'-3'-3'4974,"3"3"-4905,0 0-1,0 1 1,0-1 0,0 0 0,0 0 0,-1 0 0,1 0 0,0 1-1,0-1 1,0 0 0,0 0 0,0 0 0,0 0 0,0 1 0,0-1-1,0 0 1,0 0 0,0 0 0,0 0 0,0 1 0,0-1 0,0 0-1,1 0 1,-1 0 0,0 0 0,0 1 0,0-1 0,0 0 0,0 0-1,7 27 625,5 52-1,-4-20-690,2 11-395,18 86 1015,-22-129-1705,2-1 1,1 0-1,20 43 1,-21-52-1291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3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10240,'1'-1'286,"1"0"-1,-1 0 1,1 0 0,0 1 0,-1-1 0,1 0 0,0 1 0,0-1 0,-1 1 0,1 0 0,0-1-1,0 1 1,0 0 0,0 0 0,-1 0 0,1 0 0,0 1 0,0-1 0,0 0 0,0 1 0,-1-1-1,1 1 1,0 0 0,-1-1 0,1 1 0,0 0 0,2 2 0,17 11 359,0 1-1,-1 1 1,25 25 0,-2-2-136,-36-33-412,18 15 731,40 44-1,-59-57-680,1 0-1,-1 1 0,0 0 1,-1 0-1,0 0 0,-1 1 1,0-1-1,0 1 0,4 18 1,-6-12-113,0 0 0,-1 1-1,-1-1 1,0 1 0,-4 25 0,-23 80 51,18-89-962,-2 0 1,-17 36-1,26-67 481,1 1 1,0 0-1,0 0 0,0-1 0,0 1 0,1 0 0,-1 0 1,0 5-1,3-1-2421,1-6 1586,-3-1 1129,0 0-1,0 0 0,0 0 1,1 0-1,-1 0 1,2-2-1027,6-6-3020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3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11 11648,'-11'-10'8357,"3"14"-6549,5-2-1752,1 0-1,-1 1 1,1-1 0,-1 1 0,1 0 0,0 0 0,0 0 0,0 0 0,0 0 0,1 0-1,-1 1 1,-1 4 0,-1 6-35,-4 26 0,4-8-24,2-1 1,1 1 0,4 49 0,21 98-8,-22-168 23,7 48-75,3-1 0,29 85-1,-34-122-509,2-1-1,0 0 1,1-1-1,1 0 1,1 0-1,0-2 0,2 1 1,0-1-1,1-1 1,20 17-1,-7-13-2040,1-6-1424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3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15 10624,'-4'-15'8234,"-3"97"-5169,2-39-2743,0 3-80,-20 77 1,-25 42-760,27-87-935,-15 39-2622,34-105 2791,-1-1-1,-8 13 1,4-12-2434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4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10752,'0'3'6197,"1"0"-5917,0 0 0,0 0 0,0-1 1,0 1-1,0 0 0,0-1 0,1 1 0,-1-1 1,1 0-1,0 1 0,0-1 0,0 0 0,0 0 1,3 3-1,1 1 77,69 68 1053,44 47-1023,-96-95-605,70 78 653,-70-81-2324,2-1-1,31 23 1,-54-43 1012,1-1-1,-1 1 0,1-1 0,-1 0 1,1 0-1,-1 0 0,1 0 0,0 0 1,-1 0-1,1-1 0,4 1 0,9 0-3628</inkml:trace>
  <inkml:trace contextRef="#ctx0" brushRef="#br0" timeOffset="1">430 190 10880,'11'11'6961,"-7"-8"-6265,-1-2-160,0 0 0,0 0 0,0 0 0,0 0 0,4 0 0,3 0-421,1 0 0,15-2 0,-9 1 357,-1 0-585,104-5 289,-102 3-1087,23-6-1,-28 5-819,-1-1-1,20-9 1,-9 2-1469,2-1-832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4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11648,'4'-3'3352,"-4"3"-3067,1-1 1,0 1-1,0-1 1,-1 1-1,1 0 1,0-1-1,0 1 0,0 0 1,0 0-1,-1-1 1,1 1-1,0 0 1,0 0-1,0 0 1,0 0-1,0 0 1,1 0-1,5 1 41,0 0 1,0 1-1,0 0 1,-1 0-1,1 0 1,-1 1-1,9 4 0,-5-2-185,-4-3-12,-1 1-1,1 0 1,-1 0-1,0 0 1,0 1-1,0 0 1,0 0 0,-1 0-1,1 1 1,-1-1-1,0 1 1,-1 0 0,1 0-1,-1 1 1,0-1-1,0 1 1,2 6 0,1 5-20,-1 0 0,0 0 0,-2 1 0,0 0 0,-1 0 0,0 0 0,-2 0 0,-1 19 0,-2-6-95,-2 0-1,0 0 0,-18 54 0,18-70-21,-4 10-55,2 0 0,-6 36 0,12-60 57,1 0 0,0 0 1,0 0-1,0 0 0,0 1 0,0-1 1,0 0-1,0 0 0,0 0 0,0 0 1,0 0-1,1 0 0,-1 0 0,0 1 1,1-1-1,-1 0 0,1 0 1,-1 0-1,1 0 0,-1-1 0,1 1 1,0 0-1,0 0 0,-1 0 0,1 0 1,0-1-1,0 1 0,0 0 0,0-1 1,0 1-1,0-1 0,0 1 0,0-1 1,0 1-1,0-1 0,0 0 0,0 1 1,0-1-1,0 0 0,2 0 0,4 0-5,0 0-1,0 0 1,0-1-1,0 0 1,8-2-1,-10 2 13,22-4-20,55-13-1991,0-3-5316,-55 12 2399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5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10112,'-7'0'5446,"16"6"-2372,21 7-736,-15-7-2075,0 0 1,-1 1-1,0 1 1,0 0-1,0 1 0,-1 1 1,-1 0-1,1 1 0,-2 0 1,0 0-1,0 1 1,16 25-1,-4 3-174,16 43 0,-19-41-86,-4-9-77,-1 1-1,-2 1 0,13 55 1,-23-73-955,-1 0 1,-1-1-1,-1 1 0,0 0 1,-2 0-1,-4 25 1,2-11-3921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7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25 7552,'0'-1'155,"-19"-22"11689,17 22-11335,-8 2 561,8 0-1033,0 0 0,1 1 0,-1-1 0,1 0 0,-1 0 0,1 1 0,0-1 0,0 0 0,-1 1 0,1 0 0,-1 1 0,-11 23 319,9-18-324,-3 8-23,1 1 0,0 1 0,1-1 1,1 1-1,1-1 0,-2 34 0,3-4 7,7 65 0,-2-78-36,2 1 0,1-1 0,2 0 0,1-1 0,2 0 0,1 0 0,17 32 0,-19-45 46,1-2-1,1 1 1,0-2-1,23 25 1,-34-41-17,0 0-1,0 0 1,0 0 0,1 0-1,-1 0 1,0 0-1,1 0 1,-1 0 0,0 0-1,1-1 1,-1 1 0,1-1-1,0 1 1,-1-1-1,1 1 1,-1-1 0,1 0-1,0 0 1,-1 0 0,1 0-1,-1 0 1,1 0-1,2-1 1,-2 0-340,1 0-1,-1 0 1,1 0 0,-1-1-1,0 1 1,1-1 0,-1 1-1,0-1 1,0 0 0,0 0-1,0 0 1,0 0-1,1-3 1,6-5-2725,5-4-1434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5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22 9984,'-13'-6'7938,"13"6"-7811,0-1 0,0 1 0,0 0 0,0-1 0,1 1-1,-1-1 1,0 1 0,0-1 0,0 1 0,0 0 0,1-1 0,-1 1 0,0 0 0,0-1 0,1 1 0,-1 0 0,0-1-1,0 1 1,1 0 0,-1-1 0,0 1 0,1 0 0,-1 0 0,1 0 0,-1-1 0,0 1 0,1 0 0,-1 0 0,1 0-1,-1 0 1,1-1 0,2 0 32,1 0 0,-1 0-1,0 0 1,1 0-1,-1 1 1,0-1 0,1 1-1,5 0 1,31 3 894,-36-3-952,5 1 116,0 0 1,0 1 0,0 0 0,0 1-1,15 6 1,-19-7-115,0 1-1,0 0 1,-1 0 0,1 0-1,-1 1 1,1-1 0,-1 1-1,0 0 1,0 0 0,-1 0 0,4 6-1,-1 1-7,0 1 0,-1-1 0,0 1-1,-1 0 1,3 16 0,11 66-69,-16-75-40,26 227 265,-27-236-268,0 0-1,1-1 0,3 12 1,-5-19 8,1 0-1,-1-1 1,1 1 0,-1 0 0,1-1 0,0 1-1,0-1 1,0 1 0,0-1 0,0 1 0,0-1-1,0 1 1,0-1 0,0 0 0,1 0 0,-1 0 0,1 0-1,-1 0 1,1 0 0,-1 0 0,1 0 0,-1 0-1,1-1 1,0 1 0,2 0 0,6-1 5,1 0 0,-1 0 0,0-1 1,1 0-1,-1-1 0,0 0 0,0-1 0,12-4 1,27-15-2285,-2-3-4563,-42 23 5085,-1-1-1,0 0 1,0-1 0,9-8-1766,5-7-1220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8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56 8320,'-3'-10'2778,"0"1"1,-1 0-1,-10-17 1,14 26-2755,0 0 0,0 0 0,0 0 0,0-1 0,0 1 0,0 0 0,0 0 1,0 0-1,0 0 0,0 0 0,0 0 0,0 0 0,0 0 0,0 0 0,0 0 0,0 0 0,0 0 0,-1-1 0,1 1 0,0 0 0,0 0 0,0 0 0,0 0 0,0 0 0,0 0 1,0 0-1,0 0 0,0 0 0,0 0 0,-1 0 0,1 0 0,0 0 0,0 0 0,0 0 0,0 0 0,0 0 0,0 0 0,0 0 0,0 0 0,-1 0 0,1 0 0,0 0 0,-3 5 394,-1 11-335,3-13-13,-64 379 140,59-343-212,0 17-124,3-21-1344,-11 47 0,10-66 1139,3-11-2005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8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9728,'0'2'624,"0"-1"0,1 0 0,-1 1 0,0-1 0,1 1 0,-1-1 0,1 0 0,-1 1 0,2 1 0,10 13 1816,18 10-886,-1-2-1031,-1 2 0,34 38 0,41 64-285,-51-61-237,19 13-2492,-69-78 2107,-1-1 0,1 1 0,-1 0 0,1-1 0,-1 0 0,1 1 0,0-1 1,0 0-1,0 0 0,0 0 0,0 0 0,0 0 0,0 0 0,0-1 0,0 1 0,0-1 0,3 1 0,10-6-3536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8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 9728,'-8'-2'7770,"9"32"-6993,2-1 0,1 0 1,1 0-1,16 52 0,52 108-940,-73-188 152,16 39-2397,43 72 0,-52-100 243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9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0 110 9088,'4'0'3424,"-4"4"-2656,8-4 608,-5 0 96,5-4-225,4-2 65,3-8-448,3 1-160,9-1-384,-4 4-128,16-3-64,3 2-416,-1 4-224,1 0-1056,-3 1-448,-2-2-3039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9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33 10752,'-5'-2'1360,"4"2"-959,0-1 0,-1 1 1,1-1-1,0 0 0,0 1 0,0-1 0,-1 0 0,-1-2 1141,4 2-1302,0 1-1,0-1 0,0 0 1,1 1-1,-1-1 0,0 1 1,0-1-1,0 1 0,1-1 1,1 1-1,1-1 163,4-2-83,1 0 1,0 0-1,0 1 1,0 0-1,17 0 1,-22 2-226,0 0 0,0 0 0,0 0 1,0 1-1,0 0 0,0-1 0,0 2 0,0-1 1,-1 0-1,1 1 0,0 0 0,-1-1 0,1 2 1,-1-1-1,7 5 0,-3 1 81,0 0-1,0 0 1,-1 1 0,0-1-1,0 1 1,4 11 0,-2-2 63,0 0-1,7 28 1,-11-28-149,-1 1 1,3 36 0,-6 38-84,-1-41-62,0-22 58,0-18-14,1 1 0,0 0 0,1-1-1,4 25 1,-4-35 8,-1 0 0,1 0 1,0 0-1,0 0 0,-1 0 0,1-1 0,0 1 1,0 0-1,1-1 0,-1 1 0,0-1 0,1 1 1,-1-1-1,1 1 0,-1-1 0,1 0 0,3 2 1,-3-2 8,0 0 0,1 0 1,-1-1-1,1 1 0,-1-1 1,1 0-1,0 1 0,-1-1 1,1 0-1,-1 0 1,1-1-1,2 0 0,7-2-203,-1 0 0,1-1 0,-1-1-1,18-9 1,-22 10-108,12-7-2327,0-1 1,29-25-1,-39 30 1337,14-10-3360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09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11520,'21'3'5022,"-14"-1"-4611,0 1 0,-1-1 0,0 1 0,0 1-1,9 5 1,-2-1-114,0 1-1,-1 0 1,0 1-1,0 0 0,-1 1 1,17 21-1,3 10 87,-2 1-1,-2 1 1,25 58-1,-35-63-214,-2 0-1,-1 1 1,-3 1-1,10 61 1,-9 15-1415,-9 0-3991,-3-91 2763,3-5-1711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0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10880,'-2'0'779,"0"0"0,0 1 0,0-1 0,0 1 0,0 0 0,1 0 0,-1 0 0,-3 1 0,5-1-606,-1 0 0,0 0 0,1-1 1,-1 1-1,0 0 0,1 0 0,-1 0 0,1 0 0,-1 0 0,1 0 1,0 0-1,-1 0 0,1 0 0,0 0 0,0 0 0,0 0 1,0 0-1,0 0 0,0 2 0,1 22 194,9 46 0,-2-23-258,23 128-50,-23-146-86,1 0 0,1 0 1,25 50-1,-12-37-390,2-2 0,1 0 0,3-2-1,64 70 1,-85-101-166,0 0 0,1 0 0,0-1 0,0 0 0,0-1 0,1 0 0,0 0 0,14 5 0,-1-6-3577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0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13 9728,'-4'-13'5733,"4"20"-3573,-1 53 469,-6 78-2000,-3-9-615,-7 55-1142,12-141 206,3-18-678,-2 0 0,-7 28-1,8-44-649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0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11008,'12'-1'5025,"-10"1"-4596,0-1 1,0 1 0,0 0 0,0 0-1,0 0 1,1 0 0,-1 1 0,0-1-1,3 1 1,4 3-234,0-1 0,0 1 0,0 1 0,-1 0 0,0 0-1,0 0 1,0 1 0,0 0 0,-1 1 0,0 0 0,-1 0 0,1 0 0,-1 1 0,6 10 0,8 13-149,-2 1-37,2-2-1,2-1 1,32 36-1,-20-34-609,1 0-1,40 25 1,30 8-3690,-76-50 1688,-2-6-1691</inkml:trace>
  <inkml:trace contextRef="#ctx0" brushRef="#br0" timeOffset="1">436 168 10496,'12'7'3936,"-5"-4"-3040,13-3 511,-9 0 1,7-3-640,9-1-96,4-2-352,0-2-128,0 2-96,-2-1-512,-2 1-192,0-4-896,0 2-319,0 2-2977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1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10240,'0'1'336,"1"0"1,-1 0 0,0 0 0,0-1-1,1 1 1,-1 0 0,0 0 0,5 5 2693,-4-6-2693,0 1 0,-1-1 0,1 1-1,0-1 1,0 0 0,1 1 0,21 7 1753,-20-7-1793,15 2 595,26 3 1,11 2 58,-35-4-587,0 2-1,-1 0 1,29 13 0,-41-16-247,0 1 0,0 0 0,-1 0 0,0 1 0,1-1 0,-2 1 0,1 1 0,0-1 0,-1 1 0,0 0 0,0 0 0,4 10 0,-6-11-91,-1 0 1,0 0 0,-1 0 0,1 0 0,-1 0 0,0 1 0,-1-1 0,1 1 0,-1-1 0,0 0 0,0 1 0,-2 5 0,-1 9-33,-12 37 1,8-32 2,-20 58-11,-48 104 1,74-185-8,0 1 0,0-1 0,0 1 0,1-1-1,-1 1 1,0 0 0,1 0 0,0-1 0,0 1 0,0 0 0,0 4 0,0-6 17,1-1 1,-1 1-1,0 0 0,0 0 1,1-1-1,-1 1 0,1 0 1,-1-1-1,0 1 1,1 0-1,-1-1 0,1 1 1,-1 0-1,1-1 0,0 1 1,-1-1-1,2 1 0,-1 0 9,1-1-1,-1 1 1,0-1-1,1 0 1,-1 1-1,0-1 1,1 0-1,-1 0 1,1 0-1,-1 0 0,0 0 1,1 0-1,1-1 1,8-1-2,-1-1 1,1 0-1,-1-1 0,0 0 1,0-1-1,0 0 0,13-10 1,5-5-1495,27-27 0,-10 4-3618,-25 20-213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5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29 9600,'-27'-28'11402,"34"36"-10734,0 1 0,0 0 0,8 18 0,-11-21-524,14 28 127,13 37-1,0-2-678,17 31-4504,-40-84 2383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1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11392,'7'2'1144,"-1"2"1,1-1-1,9 7 0,-6-2-408,0 0-1,12 13 0,-14-12-30,0 1 0,0 0-1,-1 0 1,9 19-1,-3-5 152,112 161 1976,-113-167-2671,0 1 0,-2 1 0,0 0 1,-1 0-1,12 41 0,-10-15 43,10 80 1,-19-104-376,0 1-1,-2-1 1,0 1 0,-2 0-1,0-1 1,-2 0 0,-6 26-1,2-22-817,-5 20-2048,11-39 1773,1 0 0,0 0 0,1-1 0,0 13 0,3 5-3669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5.9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1557 7808,'8'-11'8133,"-3"5"-7622,0-1 1,-1 1-1,1-1 0,-2 0 1,1-1-1,4-14 1,10-49 611,-15 53-760,21-91 693,4 1 0,55-137 0,130-232-904,-118 270-3173,-10 35-4099,-47 96 2342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6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1014 9472,'4'-7'10797,"9"-4"-11427,-5 5 1401,4-5-348,-1-1 0,1 0 0,-2-1 0,16-23 0,28-64 635,-13 21-566,97-138-1,74-56-2834,-70 109-4088,-73 91 1391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7.3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11 8960,'-15'0'10031,"16"10"-8431,-1-9-1524,0 0-1,1 0 0,-1 1 0,1-1 1,-1 0-1,1 0 0,0 0 1,-1 0-1,1 0 0,0-1 0,0 1 1,-1 0-1,1 0 0,0 0 0,0-1 1,0 1-1,0 0 0,0-1 0,0 1 1,0-1-1,0 1 0,0-1 1,0 0-1,1 1 0,-1-1 0,0 0 1,0 0-1,0 0 0,0 0 0,1 0 1,1 0-1,4-1 104,0 0 0,0-1 0,0 0 0,9-3 1,2-1-82,18-2-333,70-7 1,-103 15-59,0 0 1,0 0 0,0 0 0,0 0 0,0 0 0,0 1 0,0-1-1,5 2 1,-6-1-9,-1 0 0,0-1 0,0 1-1,0 0 1,1 0 0,-1 0 0,0 0 0,0 0 0,0 0-1,0 0 1,-1 0 0,1 0 0,0 0 0,0 0-1,-1 1 1,1-1 0,-1 0 0,1 1 0,-1-1-1,1 3 1,3 15-4253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7.7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75 10496,'-2'6'6231,"2"-6"-6058,8 3 3862,-5-3-3716,-1 0 0,1 0-1,0 0 1,0-1 0,5 0-1,7-5-20,22-6 110,67-14 1,49 6-3208,-86 13-1847,-40 3 1686,-1-3-1221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8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276 18 9728,'-8'-17'12805,"7"18"-12277,-2 6-395,1-1 0,-1 1-1,1-1 1,1 1 0,-2 9 0,-1 3-125,-27 129-30,-22 85-132,25-148-835,-69 148-1,95-230 719,1-1-1,0 0 0,-1 0 0,1 0 1,-1 0-1,0 0 0,0 0 0,-2 2 1,3-4 106,1 1 1,-1-1 0,1 0 0,-1 0-1,1 1 1,0-1 0,-1 0 0,1 0 0,-1 1-1,0-1 1,1 0 0,-1 0 0,1 0-1,-1 0 1,1 0 0,-1 0 0,1 0-1,-1 0 1,1 0 0,-1 0 0,1 0-1,-1 0 1,1 0 0,-1-1 0,1 1-1,-1 0 1,1 0 0,-1-1 0,1 1-1,-1 0 1,1 0 0,-1-1 0,1 1-1,0-1 1,-1 1 0,1 0 0,0-1-1,-1 1 1,1-1 0,0 1 0,-1-1 0,1 1-1,0-1 1,0 1 0,0-1 0,-1 0-1,0-9-4912,1-3 1136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8.5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9984,'-2'8'7217,"14"2"-5274,-10-9-1941,18 15 533,0 1 0,-1 0 0,-1 2 0,0 0 1,19 28-1,155 275 299,-174-289-799,58 92 88,-73-120-215,0-1 0,0 0 0,1 1 1,0-1-1,0 0 0,8 5 0,-11-8-160,0 0 1,1 0-1,-1 0 0,1-1 0,-1 1 0,1 0 0,-1-1 0,1 1 0,-1-1 1,1 0-1,-1 0 0,1 1 0,-1-1 0,1 0 0,0 0 0,-1 0 1,1-1-1,-1 1 0,1 0 0,-1-1 0,1 1 0,-1-1 0,1 1 1,-1-1-1,1 0 0,-1 1 0,0-1 0,2-1 0,8-6-4398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8.9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10624,'5'12'8408,"10"22"-6936,-1-3-1054,1 3-279,-2 1-1,-2 1 1,8 38 0,30 201-113,-37-206-622,2 5-3751,-13-64 1749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9.3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0 184 9728,'1'2'346,"1"-1"1,-1 1 0,1-1 0,0 1 0,-1-1-1,1 1 1,0-1 0,0 0 0,0 0 0,0 0-1,0 0 1,0 0 0,0-1 0,0 1-1,4 0 1,-3-1 73,1 0 0,-1 0-1,1 0 1,0 0 0,-1-1 0,1 1-1,-1-1 1,7-2 0,2-2 255,0 0 1,-1-1-1,0-1 1,13-9-1,3-2-302,-3 0-515,1 1-1,1 2 1,44-21-1,21 3-5130,-30 16-5790,-41 12 7245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19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45 10496,'-9'9'4771,"7"-4"-4403,0-1-1,0 1 0,1-1 1,-2 8-1,2-10-74,-2 15 381,1 0 0,0 0-1,2 29 1,0-35-548,0-4-43,0 1 0,1 0 0,1-1 0,-1 1 0,1-1 1,0 0-1,1 0 0,0 1 0,0-2 0,1 1 0,-1 0 0,1-1 0,7 9 0,-5-8-65,1 0-1,-1 0 0,1 0 1,1-1-1,-1-1 1,1 1-1,0-1 0,0 0 1,0-1-1,13 5 1,-17-7-29,9 3-109,27 6 1,-36-11-413,0 1 0,-1 0 0,1-1 0,0 0 0,0 0 0,0 0-1,0-1 1,0 1 0,0-1 0,0 0 0,6-2 0,2-3-3846</inkml:trace>
  <inkml:trace contextRef="#ctx0" brushRef="#br0" timeOffset="1">302 29 10368,'0'-21'3936,"-4"13"-385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05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1 182 11648,'13'0'4384,"-8"0"-3393,13-7 673,-14 2 160,5-2-352,5-5-64,-1-3-672,1-2-192,-1 5-352,4 0-128,5 0 32,1 5-480,4-1-224,4-1-1088,1 2-512,2-1-3231,2-11-2113,-9-5 3296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0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19487,'19'136'2118,"15"117"-1105,0-6-1285,-21-159-1756,-6-29-3352,-4-42 1002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0.4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16 367 9856,'-15'0'11194,"16"0"-11099,-1 0-1,1 1 1,-1-1-1,1 1 1,-1-1-1,1 0 1,-1 0 0,1 1-1,-1-1 1,1 0-1,0 0 1,-1 0 0,1 0-1,0 1 1,2-1 46,10 0 905,0-1 0,18-2 1,79-11 712,-64 4-1267,46-16 0,49-22 181,-14 4-394,146-37 258,4 19-210,150-2-172,-399 61-449,41-8-1849,-68 10 1740,0 1 1,0-1-1,0 1 0,0 0 1,0 0-1,1-1 0,-1 1 1,0 0-1,0 0 0,0 0 1,1 0-1,-1 0 0,0 1 1,0-1-1,0 0 0,0 0 1,0 1-1,0-1 0,1 1 1,-1-1-1,0 1 0,0-1 1,0 1-1,0 0 0,1 1 1,10 13-5475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1.0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268 17 10880,'-12'-17'9749,"5"18"-7120,5 0-2540,0 0 1,1 0-1,-1 1 0,1-1 1,-1 0-1,1 1 1,0-1-1,-1 0 0,1 1 1,0-1-1,0 1 0,-2 3 1,-9 24 54,9-20-26,-40 97 349,-28 74-390,13-8-31,34-85-1884,7 2-3938,16-82 2371,2-28-4950,-1-5 4825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1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9728,'2'-2'5399,"2"9"-2689,7 15-1143,-8-14-785,12 23 17,1-2-1,1 0 1,34 44 0,0-11-327,214 279-822,-200-249-5527,-64-91 5509,0 0 0,-1 0 0,1 0 0,0 0 0,1 0 0,-1 0 0,0 0 0,2 2 0,0-3-1169,-2 0 1153,0 0 0,0 0 0,-1 1-1,1-2 1,0 1 0,0 0 0,-1 0-1,1 0 1,1 0 0,-2 0 377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1.8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10880,'0'0'4287,"0"4"-3449,1 20 591,1 0 0,1 0 0,9 35 0,26 69-1412,-30-103 255,21 54-1509,54 109-1,-79-180 742,-1-2-399,0 0 1,0 0 0,0 0-1,1-1 1,0 1 0,5 5-1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2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0 119 8704,'0'0'4064,"8"4"-2816,-4-4 96,3-4-257,5 0 33,3-2-288,8 0-64,8-1-416,6-3-224,10 2 0,-1 2-256,-1-1-32,-3-3-992,-7 0-448,-4 0-1567,-2-5-641,-2-4 96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2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10112,'1'1'369,"-1"0"-1,1 1 1,1-1 0,-1 0 0,0 0 0,0 0 0,0-1-1,0 1 1,1 0 0,-1 0 0,0-1 0,1 1 0,-1 0-1,1-1 1,-1 0 0,0 1 0,1-1 0,2 0 0,4 1 520,0-1 0,11 0 0,-4-1 219,0 1-430,-5 0-185,0 0-1,0 0 1,12 3 0,-19-3-363,0 1-1,0 0 0,1 0 0,-1 1 1,0-1-1,0 1 0,0-1 0,0 1 1,0 0-1,-1 0 0,1 0 0,0 1 1,2 2-1,0 2 45,1 0 1,-1 1-1,-1 0 0,1 0 0,-1 0 1,-1 0-1,1 0 0,-2 1 1,4 14-1,-1 3 21,2 52 0,-7-55-169,-6 45 0,3-49-47,1 0 0,1 1 0,3 31 0,-2-50 14,0 1-1,0-1 0,0 0 1,1 1-1,-1-1 0,1 0 1,-1 1-1,1-1 0,0 0 1,-1 0-1,1 1 0,0-1 1,0 0-1,0 0 1,0 0-1,0 0 0,0 0 1,0 0-1,0 0 0,0 0 1,0-1-1,0 1 0,1 0 1,-1-1-1,0 1 1,1-1-1,-1 1 0,0-1 1,3 1-1,3-1-12,0 1 1,1-1-1,-1 0 1,13-2-1,-2 0 49,72-7-1615,7-1-6300,-63 10 2521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3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 9600,'4'-2'5704,"6"8"-3762,11 12-810,-8-3-649,0 0 0,-1 1 0,0 0 0,-2 1 0,16 31 0,-11-15 53,-2 1 0,11 45 1,-18-55-434,-1-1 1,-1 1-1,-2 0 1,0 0-1,-2 1 0,-2 23 1,0-25-1341,-2-1 0,0 0 0,-13 37 0,10-39-1323,3-5-2053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3.7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8 9344,'0'-7'5344,"7"19"-2806,-4-7-2345,-1 1 0,0 0 1,-1 0-1,1 0 0,-1 0 0,-1 0 0,1 0 0,-1 0 0,0 0 1,0 0-1,-1 7 0,-3 7 43,-1-1 1,-7 21 0,-1 3-172,-44 183-374,48-189-403,-12 37-4480,18-69 3396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4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9344,'0'3'1124,"1"1"0,-1-1 0,1 0 1,0 0-1,0 0 0,1 4 0,14 24 1170,-7-15-1968,21 26 0,61 58 696,23 30-700,8 36-978,-105-143-41,-12-15-113,0-1 0,0 0 0,1 0 0,0-1 0,0 1 0,13 9 0,-7-11-3366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28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36 9344,'0'0'28,"1"-2"587,-1 0 1,0-1-1,-1 1 1,1-1-1,0 1 1,-1 0-1,1-1 1,-2-13 6282,27 162-4865,-11-54-1831,1-13-202,33 107 0,-13-67-102,-29-107-34,-5-10-195,0 0-1,0 0 0,0-1 1,0 1-1,0 0 0,-1 0 1,1 4-1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4.4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11648,'3'3'7623,"3"-2"-5412,10-4-3271,-13 2 1725,19-4-977,0 1-1,1 2 1,0 0-1,38 2 1,-39 3-1395,-2 4-271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4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 10112,'4'3'7071,"0"-6"-6079,3-1 64,4 0-448,4 2-128,8-2-288,-7 0-64,14 2 0,1-2-288,3 0-128,0 1-832,-3 3-384,-4 0-991,-5-4-449,1 1-1152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5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11008,'0'15'4128,"0"1"-3200,4 25 63,0-14-159,0 17-320,4 7 32,3 7-288,4-2-96,1 13-96,3 13-64,4-1 96,-1-7-128,5-10 0,0-13-736,0-9-320,-4-12-1407,4-13-641,-5-14-960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1:26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 8192,'0'0'11167,"1"-7"-8799,1 3-2145,0 0-1,0 0 0,0 1 0,1-1 0,0 1 1,0-1-1,0 1 0,0 0 0,0 0 0,6-4 1,0 1 98,1 0-1,-1 0 1,12-4 0,-19 9-278,-1 0 1,1 1-1,0-1 0,0 1 0,0 0 1,0-1-1,0 1 0,-1 0 0,1 0 1,0 0-1,0 0 0,0 1 0,0-1 1,0 0-1,0 1 0,-1-1 0,1 1 1,0 0-1,0-1 0,-1 1 0,1 0 1,0 0-1,-1 0 0,1 0 0,-1 1 0,1-1 1,-1 0-1,0 1 0,1-1 0,-1 1 1,1 1-1,2 3 38,1 1 0,-2 0 0,1 0 1,-1 0-1,0 0 0,3 9 0,0 9-13,0 0 0,-2 0 0,-1 0 0,1 33 0,-5-12-48,-9 69-1,7-89-51,1-1 0,1 1 0,4 29 0,-3-53 39,0 1 1,0-1-1,1 1 1,-1-1-1,1 1 1,0-1 0,-1 0-1,1 1 1,0-1-1,1 0 1,1 4-1,-2-5 17,0 0 0,0 0 0,0-1 0,0 1 0,0-1 0,0 1 0,0-1-1,1 1 1,-1-1 0,0 1 0,0-1 0,0 0 0,1 0 0,-1 0 0,0 1 0,0-1 0,1 0 0,-1-1-1,0 1 1,0 0 0,0 0 0,1 0 0,-1-1 0,0 1 0,0-1 0,2 0 0,46-19 626,7-3-516,-43 19-329,71-19-754,-73 21-679,21 0 1,-24 2-240,-1 0 0,0 1 0,14 3 0,-1 5-5780,-6 1 1727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4:36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 12288,'-6'10'12207,"7"-10"-11968,-1 2 115,1-1-1,0 1 0,0-1 1,0 1-1,0-1 1,0 1-1,2 1 1,-1-1-234,1 0 0,-1 0 0,1-1 0,0 1 0,0-1 0,0 0 0,-1 0 0,1 0 0,0 0 0,4 0 0,6 1 117,14-1 1,-25-1-199,47 2 106,120 3 985,-87-3-1850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04:36.6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35 12416,'-7'-1'12943,"15"0"-9513,1 0-4188,47 2 2035,-17 0-798,0-1 0,45-7 1,38-14-1339,-80 20-10175,-25-4 5109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4.0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18 110 6144,'0'-2'525,"1"2"-368,-1-1 0,0 1 1,0-1-1,0 1 0,0-1 1,0 1-1,0-1 0,0 1 1,0-1-1,0 1 0,0-1 1,0 1-1,0-1 0,0 1 1,-1-1-1,1 1 0,0-1 1,0 1-1,0-1 0,-1 1 1,1 0-1,0-1 0,0 1 1,-1-1-1,1 1 1,-1 0-1,1-1 0,0 1 1,-1 0-1,1-1 0,-1 1 1,1 0-1,0 0 0,-2-1 1,2 1-54,-1 0 0,1 0 0,-1 0 0,1 0 0,-1-1 0,1 1 0,-1 0 0,1 0 0,0 0 0,-1-1 0,1 1 0,-1 0 0,1-1 0,0 1 0,-1 0 0,1-1 0,-1 1 0,1 0 0,0-1 0,0 1 0,-1-1 0,1 1 0,0-1 0,0 1 0,-1 0 0,1-1 0,0 1 0,0-1 0,0 1 0,0-1 0,0 1 0,0-2 0,-1-19 2718,2 14-15,0 8-2724,0-1 1,1 0 0,-1 1 0,0-1-1,1 1 1,-1-1 0,0 1 0,0 0-1,0 0 1,0 0 0,1-1 0,-1 1 0,0 0-1,-1 0 1,1 0 0,2 3 0,12 19 424,-14-21-451,3 4 44,-1 1 0,0-1 0,3 11 0,1 2-9,50 132 170,48 121 505,-89-232-362,-9-20 190,16 32 0,-23-52-585,6 8 317,-6-8-312,1 0 1,-1 0 0,0 0 0,0 0-1,0 0 1,1 0 0,-1 0 0,0 0-1,0 1 1,1-1 0,-1 0 0,0 0-1,0 0 1,1 0 0,-1 0 0,0 0-1,0 0 1,1 0 0,-1 0 0,0-1-1,0 1 1,1 0 0,-1 0 0,0 0-1,0 0 1,1 0 0,-1 0 0,0 0-1,0-1 1,0 1 0,1 0-1,-1 0 1,0 0 0,0 0 0,0-1-1,0 1 1,0 0 0,1 0 0,-1 0-1,0-1 1,0 1 0,0 0 0,0 0-1,0-1 1,6-10 179,-1 0 1,-1 0-1,6-20 0,5-37 0,-11 47-147,28-147-37,8-120-2139,-40 287 2051,4-39-2787,-3 36 2055,0 1 0,0-1 0,0 0-1,0 1 1,0 0 0,1-1 0,-1 1-1,4-5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4.73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41 9216,'3'-6'11189,"-2"6"-11084,0 0 1,0 0-1,0 0 0,0 0 1,0 0-1,0-1 1,0 1-1,0 0 0,-1-1 1,1 1-1,0-1 1,0 1-1,0-1 0,0 1 1,-1-1-1,1 0 1,0 1-1,-1-1 0,1 0 1,0 1-1,-1-1 1,1 0-1,-1 0 1,1 0-1,-1 0 0,0 0 1,1-1-1,0 1 2,0-1 0,0 0 0,0 0 0,0 1 0,0-1 0,1 1 1,1-2-1,0-1 659,-7 11-567,4-6-187,-7 16-138,7-16 126,0-1-1,0 1 1,0-1-1,0 1 1,-1-1-1,1 1 1,0-1 0,0 1-1,0-1 1,0 1-1,0-1 1,0 0-1,0 1 1,0-1 0,0 1-1,1-1 1,-1 1-1,0-1 1,0 1-1,0-1 1,0 1 0,1-1-1,-1 0 1,0 1-1,0-1 1,1 1-1,-1-1 1,0 0 0,1 1-1,-1-1 1,0 0-1,1 1 1,0-1 43,-1 0 1,1 0-1,-1 0 0,1 1 1,-1-1-1,0 0 0,1 0 1,-1 0-1,1 0 0,-1 0 1,1 0-1,-1 0 0,1 0 1,-1 0-1,1-1 0,-1 1 1,1 0-1,-1 0 0,1 0 1,-1 0-1,0-1 0,1 1 1,-1 0-1,1 0 0,-1-1 1,0 1-1,1 0 0,-1-1 1,0 1-1,1-1 0,-1 1 1,0 0-1,0-1 0,1 1 1,-1-1-1,0 1 0,0 0 1,0-1-1,1 0 0,-1-2-135,1 0-1,-1 1 1,1-1-1,-1 0 1,0-3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5.5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10 9856,'-3'7'7818,"2"42"-5461,9 172-447,16-64 79,-15-112-1205,7 25 427,-14-61-1006,0 3 200,-2-12-401,0 0-1,0 0 0,0 0 1,0 0-1,0 0 0,0 0 0,0 0 1,0 0-1,0 0 0,0 0 0,0 0 1,0 0-1,0 0 0,0 0 1,0 0-1,0 0 0,1 0 0,-1 0 1,0 0-1,0 0 0,0 0 0,0 0 1,0 0-1,0 0 0,0 0 1,0 0-1,0 0 0,0 0 0,0 0 1,0-1-1,0 1 0,0 0 0,0 0 1,0 0-1,0 0 0,0 0 1,0 0-1,0 0 0,0 0 0,0 0 1,0 0-1,0 0 0,0 0 0,0 0 1,0 0-1,0 0 0,0 0 1,0 0-1,1 0 0,-1 0 0,0 1 1,0-1-1,0 0 0,0 0 1,0 0-1,0 0 0,0 0 0,0 0 1,0 0-1,0 0 0,0 0 0,0 0 1,0 0-1,0 0 0,2-10 192,2-41-104,3-4-59,26-104 0,-19 112-25,1 1 1,2 0-1,2 2 1,25-43-1,-43 84-4,1 0 0,0 1 1,0-1-1,0 0 0,0 1 0,0 0 0,0-1 0,1 1 0,-1 0 0,1 0 1,-1 0-1,5-2 0,-6 4 2,1-1 0,-1 1 0,0 0 0,0-1 0,0 1 0,1 0 0,-1 0 0,0 0 0,0 0 0,0 0 1,1 0-1,-1 0 0,0 1 0,2 0 0,-1-1 9,0 1 1,0 0 0,-1 0-1,1 0 1,0 1-1,-1-1 1,1 0 0,0 1-1,-1-1 1,3 3 0,1 4 51,1 0 1,-1 0 0,-1 1-1,1 0 1,-1-1 0,2 11-1,14 55 118,12 91-122,-1-9-236,8 69-2114,-39-209 1790,0-12-655,0-43-16491,0 25 13580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5.9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38 9984,'38'-2'11834,"3"-4"-6703,3-2-5436,0-1-4168,2 0-3917,-32 5 3729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29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72 10496,'-8'-5'13914,"15"6"-13596,0 0-1,0 0 1,0-1 0,0 0-1,0-1 1,8-1 0,-14 2-281,227-35 2070,-6 4-1686,-158 30-446,-39 1-6222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6.4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25 9728,'4'-5'12454,"4"5"-12076,5-2 229,0-6 183,-12 7-639,1 0 1,-1 0-1,0 0 0,1 0 0,-1 0 1,1 0-1,-1 0 0,1 1 0,-1-1 0,3 0 1,-4 1-24,-3 6-123,3 1-126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7.2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245 83 9216,'0'-3'472,"0"0"1,0 0-1,0 0 0,0-1 1,-1 1-1,0 0 1,1 0-1,-1 0 0,0 0 1,0 0-1,-1 0 1,1 0-1,0 0 0,-1 1 1,0-1-1,0 0 1,0 1-1,-2-3 0,0 2 22,0 0 140,0-1-1,0 1 0,-7-4 0,9 6-514,0 0 0,0 1 0,0-1 0,0 0 0,-1 1 0,1 0 0,0-1 0,0 1 0,-1 0 0,-4 0 0,2 1-27,-1 0-1,1 1 0,0-1 0,-1 1 1,1 0-1,0 0 0,0 0 1,0 1-1,0 0 0,1 0 0,-1 0 1,1 1-1,-1-1 0,1 1 1,0 0-1,-5 8 0,-4 5-66,1 1 0,-19 37 0,22-37 12,6-13-51,1 0 0,0 0 0,0 1 0,0-1 0,1 0 0,-1 1 0,1 6 0,0-10 0,1 0 0,0 0 0,0 0 0,0 0-1,1 0 1,-1 0 0,0 0 0,1 0-1,-1 0 1,1 0 0,-1 0 0,1-1-1,0 1 1,0 0 0,0 0 0,0-1 0,0 1-1,1 0 1,-1-1 0,0 1 0,1-1-1,-1 0 1,3 2 0,2 1 53,1 0 0,-1-1 1,1 0-1,0-1 0,0 0 0,0 0 0,0 0 0,1-1 1,-1 0-1,0 0 0,1 0 0,10-2 0,-12 1-10,-1-1 0,1 1 0,-1-1 0,0-1 0,1 1 0,-1-1 0,0 0-1,0 0 1,0 0 0,0-1 0,0 1 0,-1-1 0,1-1 0,-1 1 0,0 0-1,0-1 1,6-7 0,-4 3 28,-1 0 0,0-1 0,-1 1 0,7-17 0,7-38 535,-17 57-509,0 2 74,0 0 0,0 0 0,1 0-1,3-6 1,3 25-61,-5-4-150,1 5 42,1 0 0,1 0 1,7 15-1,38 57-671,-43-74-210,7 10-2361,-13-22 2468,-1 0 0,1 0 1,0 0-1,-1-1 0,1 1 0,0-1 1,0 1-1,0-1 0,3 2 0,8 0-3656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7.6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11264,'5'7'5076,"-5"-6"-4737,0 1-1,4 11 188,-4-12-214,7 41 2378,-5-26-2197,5 17-1,94 314 137,-90-314-1172,31 61-1,27 27-3446,-60-106 1121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7.9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25 10240,'21'-6'3872,"-1"2"-3040,19-2 799,-18 3 65,14 1-544,-1-2-128,5 4-576,-4 0-224,-5 0-128,-1 0-928,-5 0-384,-3 0-1440,4 4-543,2 1-1313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8.4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229 8 8064,'0'-8'9989,"-37"101"-5973,-1-2-3276,3-6-643,-8 53-53,5-10-157,3-28-922,32-91 608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8.8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7 9984,'-4'-7'4554,"5"12"-2458,0 0-1492,1 0 0,1 0 0,2 6 0,4 6 223,11 25 129,1-2 0,2 0 0,32 40 0,5 10-286,40 52-364,-65-102-340,2-2 0,73 60 0,-78-76-1004,-29-20 354,0 0 0,0-1 0,0 1 0,0-1 0,0 0 1,0 0-1,0-1 0,0 1 0,6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39.6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22 9344,'5'0'9415,"35"3"-5775,-21-4-2807,0-1-1,31-7 0,-5 0-1601,-33 7-1850,21 0 1,-33 2 2376,1 0 0,-1 0-1,1 0 1,-1 0 0,1 1 0,-1-1 0,1 0-1,-1 0 1,1 0 0,-1 0 0,1 0 0,-1 1-1,1-1 1,-1 0 0,4 4-1938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40.0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25 9472,'-1'-1'7620,"1"1"-7522,0 1 0,0-1 0,0 1 0,0-1-1,0 1 1,1-1 0,-1 0 0,0 1 0,0-1 0,0 0 0,1 1 0,-1-1 0,0 1 0,1-1 0,-1 0-1,0 0 1,1 1 0,-1-1 0,1 1 0,1 0 106,0 1-1,1-1 0,-1 0 1,0 0-1,1 0 1,-1 0-1,1 0 1,0 0-1,-1-1 1,1 1-1,0-1 1,-1 0-1,1 0 0,0 0 1,-1 0-1,1 0 1,2-1-1,7-1 167,0-1-1,16-6 1,-20 6-234,-4 2-158,18-6-741,30-7-1,-44 13-928,1 0 0,13 0 0,-17 1 133,-1 1 1,1-1-1,-1 1 0,1 0 1,-1 0-1,5 2 0,8 6-2494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44.4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22 8960,'6'-5'9049,"3"6"-7106,0 0-866,25-2 468,35-7 1,-36 4-1062,37-1-1,-52 4-624,17 1 169,-32 1-535,-1-1 1,1 1-1,-1-1 1,1 1 0,4 2-1,14 1-11092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45.1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39 9600,'1'0'248,"-1"-1"1,0 1-1,0-1 1,0 0-1,0 1 0,1-1 1,-1 1-1,0-1 1,0 0-1,0 1 1,0-1-1,-1 1 1,0-8 3443,5-5 367,-2 12-3905,0 0 1,0-1-1,-1 1 0,1 0 1,1 0-1,-1 0 0,0 1 1,0-1-1,0 0 1,0 1-1,1 0 0,-1-1 1,0 1-1,4 0 1,4 0 311,18 3 0,-6 1-1,0 1 0,0 2 0,-1 0 0,21 10 0,-36-14-302,1 0-1,-1 0 1,0 1 0,0-1-1,0 1 1,0 1 0,-1-1-1,0 1 1,8 9 0,-10-10-77,0 0 1,-1 0-1,0 0 1,0 0 0,0 0-1,-1 0 1,1 0-1,-1 1 1,0-1-1,0 0 1,-1 1 0,1-1-1,-1 1 1,0-1-1,0 1 1,-1 6-1,-1 0-14,-1 0 0,0 0-1,0-1 1,-1 0 0,-1 0-1,1 0 1,-2 0 0,1 0 0,-10 11-1,-4 3-32,-1-1-1,-26 23 0,32-33 13,-1 1-128,0 1 1,0 0-1,-20 30 0,34-44 77,0 0 0,0 1-1,1-1 1,-1 0 0,1 0-1,-1 0 1,1 1 0,-1-1-1,1 3 1,0-4-3,0 1 0,0-1 0,0 1 0,0-1 0,0 1 1,1-1-1,-1 1 0,0-1 0,0 1 0,1-1 0,-1 1 0,0-1 0,1 0 0,-1 1 0,0-1 0,1 0 1,-1 1-1,0-1 0,1 0 0,-1 1 0,1-1 0,-1 0 0,1 0 0,-1 1 0,1-1 0,-1 0 0,1 0 1,-1 0-1,1 0 0,6 2-17,0-1 1,0 0-1,0 0 1,0-1-1,10 0 1,21 2 354,9 5-106,35 5-2747,-26-9-4739,-56-3 6887,1 0-1,0 0 1,0 0 0,0 0-1,0 0 1,0 0 0,-1 0-1,1 0 1,0 1 0,0-1-1,0 0 1,-1 1 0,1-1 0,0 0-1,1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4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10752,'4'-4'4032,"5"4"-3136,5 0 543,-10 0 33,5 0-672,5-5-96,4 2-512,0-1-128,3-1-64,1-2-864,1-5-352,-1 0-1023,1-3-417,8-9-1696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1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52 410 6144,'-2'-5'1198,"-1"-1"0,0 1 0,0 0 0,-1 1 0,1-1 1,-7-6-1,-11-15 2990,21 25-4099,0 1 0,-1-1-1,1 1 1,0-1 0,0 1-1,-1-1 1,1 1 0,0-1 0,0 1-1,0-1 1,0 1 0,-1-1-1,1 0 1,0 1 0,0-1-1,0 1 1,0-1 0,0 0-1,1 1 1,-1-1 0,0 1-1,0-1 1,0 1 0,0-1-1,1 1 1,-1-2 0,1 2-49,-1 0-1,0-1 1,1 1 0,-1 0 0,1 0-1,-1 0 1,1 0 0,-1-1 0,1 1-1,-1 0 1,0 0 0,1 0 0,-1 0-1,1 0 1,-1 0 0,1 0 0,-1 0 0,1 0-1,-1 0 1,1 0 0,-1 1 0,1-1-1,-1 0 1,0 0 0,1 0 0,-1 1-1,1-1 1,-1 0 0,0 0 0,1 1-1,-1-1 1,1 1 0,49 34 940,40 32-552,-13 3-135,98 118 0,-100-103 219,89 78 1,-115-119-236,64 50 528,-96-84-537,-9-10 94,-8 0-335,0-1-1,1 1 1,-1-1 0,0 1-1,0 0 1,0-1 0,1 1-1,-1-1 1,0 1-1,0-1 1,0 1 0,0-1-1,0 1 1,0-1 0,0 1-1,0 0 1,0-1 0,0 1-1,0-1 1,-1 0 0,-2-13 197,-2 1 1,1 0 0,-13-23 0,-8-23-117,-59-251 12,27-9-330,12 60-2147,43 251 1903,1 5 20,0-1 1,0 1-1,1 0 0,-1 0 0,1-1 1,0 1-1,0-1 0,0 1 0,0 0 1,0-1-1,2-3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50.0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36 497 7296,'-3'-1'11493,"2"0"-11329,0 0 1,0 0-1,0 0 0,0 0 1,0 0-1,0 0 0,0 0 1,0 0-1,1 0 0,-2-3 1,-1-4 153,0-1 1,1 1-1,0-1 1,-1-17-1,-1-6-113,2 13-200,0 0 1,1 0-1,2-24 0,9-55 5,-9 94-14,1-12-11,0 0 0,1 0 1,1 0-1,1 1 0,11-27 0,-14 38 13,0-1-1,1 1 0,0 0 1,-1 0-1,2 0 0,-1 0 1,0 1-1,1-1 1,-1 1-1,1 0 0,0 0 1,0 0-1,0 0 0,1 1 1,-1 0-1,1 0 0,-1 0 1,1 0-1,0 1 0,-1 0 1,1 0-1,9-1 0,-6 2 11,0 0-1,-1 0 1,1 1 0,-1 0-1,1 1 1,-1-1-1,0 2 1,1-1-1,-1 1 1,0 0 0,0 0-1,8 6 1,-7-4-231,-1 0 0,0 1 0,0 0 1,0 0-1,-1 0 0,0 1 0,0 0 1,-1 0-1,0 1 0,6 10 0,7 20-3575,-8-12-1971,-6-16 2265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50.6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111 154 9600,'2'1'1034,"-1"0"-517,0-1 0,0 0 0,0 1 0,0-1 1,0 0-1,0 0 0,0 0 0,1 0 0,20-1 2129,-8-1-1674,3 1-129,29-5-1,-32 4-596,-7 1-116,0-1 0,0 1 0,0-1 0,0-1 0,12-4 0,-18 6-118,1 0 0,0 0 0,-1 0 0,1 0 0,-1 0 0,1-1 0,-1 1 0,1 0 0,-1-1 0,0 1 0,0-1 0,1 1 0,-1-1 0,0 1 0,-1-1 0,1 0 0,0 0 0,0 1 0,-1-1 0,1 0 0,-1 0 0,1 0 0,-1 0 0,0 0 0,0 0 0,0-2 0,0 0-9,-1 0 0,0 1 0,1-1 1,-1 0-1,-1 1 0,1-1 0,0 0 1,-1 1-1,0 0 0,0-1 0,0 1 1,0 0-1,0 0 0,-1 0 0,1 0 1,-1 1-1,0-1 0,0 1 0,0-1 1,0 1-1,0 0 0,-5-2 0,3 2 0,-1 0 0,1 0 0,0 1 0,-1-1 0,1 1-1,-1 0 1,0 1 0,1-1 0,-1 1 0,0 0 0,1 1-1,-1 0 1,1-1 0,-11 4 0,7 0-17,-1-1 1,1 2-1,0-1 1,0 1-1,1 1 1,-1-1-1,1 1 0,0 1 1,1 0-1,-10 10 1,8-7-6,1 0 0,0 1 1,1 0-1,0 0 0,1 1 1,0 0-1,-6 18 0,10-25 20,1-1-1,0 1 1,0-1-1,0 1 0,1-1 1,0 1-1,-1 0 1,2-1-1,-1 1 0,0-1 1,2 7-1,-1-9 45,0 1-1,0-1 0,0 0 1,0 1-1,0-1 1,1 0-1,-1 0 0,1 0 1,-1 0-1,1 0 0,0 0 1,0 0-1,0-1 1,0 1-1,0 0 0,0-1 1,0 0-1,0 0 0,1 1 1,-1-1-1,5 1 1,6 1 84,0 0 0,1-1 0,-1 0 0,0-1 0,15-1 0,68-7-661,-89 6 354,4 0-1031,19-6 1,-2 0-2914,-5 4-816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51.3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11 358 11136,'-2'-36'8615,"-1"1"-5061,-3-38-1724,8 56-1669,-1 0 0,2-1 0,1 1 0,0 0 1,1 0-1,0 1 0,2-1 0,0 1 0,14-23 0,-21 38-161,1-1 1,0 0-1,0 1 1,1-1 0,-1 0-1,0 1 1,1-1-1,-1 1 1,0 0-1,1 0 1,0-1-1,-1 1 1,1 0-1,2-1 1,-3 2-2,1 0 0,-1-1-1,0 1 1,0 0 0,0 0 0,0 0 0,1 1 0,-1-1-1,0 0 1,0 0 0,0 1 0,0-1 0,0 0-1,0 1 1,0-1 0,0 1 0,0-1 0,0 1 0,0 0-1,0 0 1,0-1 0,0 1 0,0 0 0,0 1 0,5 5-48,0 0 1,-1 0-1,0 1 1,-1-1-1,7 16 1,-7-13-45,1-1 0,0 0 1,10 13-1,-13-19 80,1 0 1,-1-1 0,1 1-1,0-1 1,0 0-1,0 0 1,0 0-1,0 0 1,0 0 0,0-1-1,1 1 1,-1-1-1,1 0 1,4 1 0,36 4-10,-35-6 3,-1 1 1,1 0 0,-1 0-1,1 1 1,-1 0 0,0 1-1,0 0 1,13 6 0,-15-5-332,-1-1 0,0 1 1,0 0-1,-1 0 0,8 9 0,-7-8-1725,-1 1-1,5 10 1,-1-4-3658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51.8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138 95 8064,'-9'-7'9988,"3"7"-9838,2 0 27,0 0 0,-1 1 1,1-1-1,-1 1 0,1 0 0,0 0 0,0 1 1,-1-1-1,1 1 0,0 0 0,0 0 0,0 0 0,1 0 1,-1 1-1,1 0 0,-1-1 0,-3 6 0,0 0-161,1 1-1,1-1 0,-1 1 0,2 1 1,-1-1-1,-4 14 0,9-22-24,-1 1 1,0-1-1,1 1 0,-1-1 0,1 1 1,-1 0-1,1-1 0,0 1 1,0 0-1,0-1 0,0 1 0,0 0 1,0 0-1,0-1 0,0 1 0,1-1 1,-1 1-1,1 0 0,-1-1 1,1 1-1,0-1 0,0 1 0,-1-1 1,1 1-1,0-1 0,0 0 1,0 1-1,1-1 0,-1 0 0,0 0 1,0 0-1,1 0 0,1 2 1,1-1 18,1 0 1,-1 0 0,0-1 0,1 1 0,-1-1 0,1 0 0,0 0 0,-1-1 0,1 1 0,9-2 0,1 0 165,0 0 1,-1-2-1,1 0 1,26-8-1,-32 7 51,0 1 1,0-1-1,-1-1 0,0 1 1,1-1-1,-2-1 0,1 0 1,12-11-1,-19 15-202,1 1 0,-1-1 1,0 1-1,1-1 0,-1 0 0,0 1 1,0-1-1,0 0 0,0 0 0,0 0 0,-1 0 1,1 0-1,-1 0 0,1 0 0,-1 0 1,0 0-1,1 0 0,-1 0 0,0 0 0,0-1 1,-1 1-1,1 0 0,0 0 0,-1 0 1,1 0-1,-1 0 0,0 0 0,1 0 0,-1 0 1,0 0-1,0 1 0,-1-1 0,1 0 1,0 1-1,0-1 0,-3-2 0,-11-12-340,0 1-1,0 0 1,-2 1-1,1 1 1,-37-21-1,32 26-1620,11 8-132,10 0 1979,0 0 0,0 0 1,0 0-1,-1 0 1,1 1-1,0-1 0,0 0 1,0 0-1,0 0 1,0 1-1,0-1 0,-1 0 1,1 0-1,0 1 0,0-1 1,0 0-1,0 0 1,0 1-1,0-1 0,0 0 1,0 0-1,0 0 1,0 1-1,0-1 0,0 0 1,0 0-1,0 1 0,0-1 1,1 0-1,-1 0 1,0 1-1,0-1 0,0 0 1,0 0-1,0 1 1,7 8-2563,3 2-1386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52.3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92 9472,'-11'-9'7690,"15"18"-4938,-1-3-2270,0 1 0,4 11 0,5 10-131,-11-26-348,5 9 69,0-1 0,1 0 0,9 11 0,-14-18 25,1-1 0,-1 0-1,1 1 1,-1-1 0,1 0 0,0-1 0,4 3 0,-6-3 2,1-1 1,-1 1-1,1-1 1,0 1-1,-1-1 0,1 0 1,0 1-1,-1-1 1,1 0-1,0 0 0,-1 0 1,1-1-1,0 1 0,-1 0 1,3-1-1,-2 0-2,0 0-1,0 0 1,-1 0-1,1 0 1,0 0-1,-1 0 1,1 0-1,-1-1 1,1 1-1,-1 0 1,0-1-1,1 1 1,-1-1-1,0 0 1,0 1 0,0-1-1,0 0 1,0 0-1,-1 1 1,1-1-1,-1 0 1,1-3-1,1-3-43,-1-1-1,0 0 1,-1-15-1,0 14 46,-1-22-103,0 16-759,1-1-1,2-18 1,-1 32 271,-1 1 1,1-1 0,-1 1 0,1-1 0,2-3-1,-3 5 279,0 1 0,1-1 1,-1 0-1,1 1 0,-1-1 0,0 1 0,1-1 0,-1 1 0,1-1 0,-1 1 0,1-1 0,-1 1 0,1-1 0,0 1 0,-1 0 0,1-1 0,0 1 0,-1 0 0,1 0 0,-1-1 0,1 1 0,0 0 0,0 0 0,-1 0 0,1 0 0,1 0 0,11 5-3087,3 3-848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52.8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115 6 8704,'-15'-5'14380,"9"7"-15566,-4 4 1389,1-1 0,0 1-1,0 1 1,-13 12 0,19-16-216,-1 1 0,1 0 1,0-1-1,0 2 0,0-1 0,1 0 1,0 0-1,-1 1 0,1-1 0,1 1 1,-1 0-1,-1 8 0,3-12-4,0 0 1,0 0-1,-1 0 1,1 0-1,1 0 1,-1 0-1,0 0 1,0 0-1,0 0 1,1 0-1,-1 0 1,0 0-1,1 0 1,-1 0-1,1 0 1,-1 0-1,1 0 1,-1 0-1,1 0 1,0-1-1,0 2 1,1 0 2,0-1 1,0 0 0,0 0 0,0 0 0,0 0 0,0 0 0,0 0-1,0 0 1,4 0 0,0 0 70,0 0 0,-1 0 1,1-1-1,-1 0 0,1 0 0,0 0 0,9-3 1,-11 2 67,0 0 1,0-1-1,-1 1 1,1-1 0,0 0-1,-1 0 1,1 0-1,-1 0 1,0-1-1,0 1 1,0-1 0,0 0-1,0 0 1,-1 0-1,1 0 1,-1-1-1,0 1 1,0-1 0,0 1-1,0-1 1,-1 0-1,1 1 1,-1-1-1,0 0 1,0 0 0,0 0-1,-1 0 1,0 0-1,1 0 1,-1 0-1,-1 0 1,0-7 0,-2 5-100,3 5-26,0 1 1,0 0-1,0 0 0,0 0 0,0 0 1,0 0-1,-1 0 0,1 0 0,0 0 0,0 0 1,0 0-1,0 0 0,0 0 0,0 0 1,0 0-1,0 0 0,0 0 0,0 0 0,-1 0 1,1 0-1,0 0 0,0 0 0,0 0 1,0 0-1,0 0 0,0 0 0,0 0 1,0 0-1,0 0 0,0 0 0,-1 0 0,1 0 1,0 0-1,0 0 0,0 0 0,0 0 1,0 0-1,0 0 0,0 0 0,0 0 0,0 0 1,0 1-1,0-1 0,0 0 0,0 0 1,-1 0-1,0 3-74,-1-1 0,1 1 0,-1 0 0,1 0-1,0 0 1,0 0 0,1 0 0,-1 0 0,0 0 0,1 0 0,0 1 0,0-1 0,0 0 0,0 0 0,0 0-1,1 0 1,-1 0 0,1 0 0,0 1 0,0-1 0,0 0 0,2 4 0,-1-3-369,0 0-1,1 0 1,-1 0-1,1 0 1,0-1 0,5 7-1,-5-8-224,0 0 0,-1 1 0,1-1 0,0-1 0,0 1 0,0 0 0,0-1 0,0 1 0,4 0 0,4 1-3886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4:53.4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18 11264,'-4'-17'8895,"6"153"-6353,18 183-2892,-18-295 312,7 27 0,-7-42 39,1 1 0,0-1 1,0 0-1,1 0 0,9 15 0,-11-21 22,0 0 0,1-1-1,-1 1 1,1-1 0,-1 0 0,1 0-1,0 0 1,0 0 0,0 0 0,0 0-1,0-1 1,0 1 0,0-1 0,1 0 0,-1 0-1,1-1 1,-1 1 0,0-1 0,1 1-1,4-1 1,2 0 32,0-1-1,-1 0 0,0 0 1,1-1-1,-1 0 0,13-5 1,-16 5 55,0 0 0,0-1 1,0 0-1,-1 0 1,1-1-1,7-6 0,-12 9-76,0 0 0,1 0 0,-1 0 0,0-1 0,0 1 0,0 0-1,0-1 1,0 1 0,0-1 0,0 1 0,0-1 0,-1 0 0,1 1-1,0-1 1,-1 0 0,0 0 0,1 1 0,-1-1 0,0 0 0,0 0-1,0 1 1,0-1 0,0 0 0,0 0 0,-1 1 0,1-1 0,-1 0-1,0-2 1,-1-1 12,-1 0-1,0 0 1,-1 0-1,1 0 1,-1 1 0,0-1-1,0 1 1,0 0-1,0 0 1,-7-4-1,1 1-43,-1 1-1,0 0 0,-21-9 1,25 12-306,-1 1 1,1 0-1,-1 1 0,1-1 1,-1 1-1,-10 1 1,13 0-419,0 0 0,0 0 0,0 1 0,0 0 0,0 0 0,-6 3 0,10-4 520,1 0-1,-1 0 0,1 0 0,-1 0 0,1 1 0,0-1 0,-1 0 1,1 0-1,-1 0 0,1 1 0,0-1 0,-1 0 0,-1 3-1217,2-3 1217,-1 1 1,1-1-1,0 1 0,0-1 0,0 1 0,-1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0.4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7 8192,'-6'-7'11408,"5"33"-10726,1 11-338,6 180-235,-4-168-139,1 10-110,-1-19-279,-2-26-518,5 25-1,-1-11-2896,-1-18-299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0.9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2 201 8960,'-1'7'6642,"1"-6"-6386,7 4 2252,14 0-2540,-16-4 689,13 1-361,0 0-1,0-1 1,0-1-1,22-2 1,-33 1-218,0 1 0,0-1 0,0-1 1,0 0-1,0 0 0,0 0 0,-1-1 1,12-5-1,-13 5-50,0 0 0,-1-1 0,1 0 0,-1 1 0,0-1 0,0-1 0,0 1 0,-1-1 0,0 1 0,1-1 0,2-7 0,-2 3-29,0 0 0,-1 0 0,0 0 0,0 0 0,2-16 0,-5 22 1,1 0 0,-1 0 0,0-1 0,0 1 0,0 0 0,0 0 0,0 0 0,-1-1 0,1 1 0,-1 0 0,0 0 0,0 0 0,0 0 0,-1 0 0,1 0 0,-1 1 0,1-1 0,-1 0 0,0 1 0,-3-4 0,4 5 2,0 0 0,-1 0 0,1 0 0,-1 0 0,1 1 0,-1-1 0,1 0 0,-1 1 0,1-1 0,-1 1 0,1-1 0,-1 1 0,1 0 0,-1 0 0,-2 0 0,1 0 2,0 0 1,0 1-1,0-1 1,-1 1-1,1 0 1,0 0-1,-3 2 1,-5 2 4,1 1 0,0 0 0,-11 10 0,17-13-11,-12 9 33,-26 26 0,36-31-36,0 0-1,0 1 0,1-1 0,0 1 0,0 0 0,-4 10 0,7-15 5,1 0 0,0 0 0,0 0 0,0 0 0,1 0 0,-1 0 0,1 0 0,0 0 0,-1 0 0,1 0 0,0 0 0,1 0 0,-1 1 0,1-1 0,-1 0 0,1 0 0,0 0 0,0-1 0,0 1 0,1 0 0,-1 0 0,0 0 0,1-1 0,0 1 0,0-1 0,0 1 0,0-1 0,0 0 0,0 0 0,1 0 0,2 2 0,7 5 39,1-1-1,0 0 1,0-1 0,22 8 0,17 10-595,-41-19-668,0-1-1,0 1 1,17 4 0,-5-3-3420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2.8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160 774 7040,'1'-7'10504,"-2"6"-10129,-7-8 2156,7 7-2424,0 1 0,-1 0 0,0 0 0,1 0 0,-1 0-1,0 0 1,1 0 0,-1 1 0,0-1 0,-2 0 0,0 1-55,0 1 0,0-1-1,0 1 1,0 0 0,0 1 0,0-1 0,0 1-1,0 0 1,1-1 0,-1 2 0,1-1 0,-7 5-1,4-1 18,-1-1-1,1 1 0,0 1 0,1-1 0,-6 9 1,6-7-89,0 0-1,1 1 1,0-1 0,1 1 0,0 0 0,0 0 0,0 0 0,2 0-1,-2 11 1,3-17 8,-1 1 0,1 0 0,1 0 0,-1 0 0,1 0 0,-1 0 1,1 0-1,0 0 0,1-1 0,1 6 0,-1-6 9,-1-1 0,1 1 1,0-1-1,-1 0 0,1 0 1,0 0-1,0 0 0,0 0 0,1 0 1,-1-1-1,0 1 0,1-1 1,-1 0-1,1 1 0,-1-1 1,4 1-1,-4-2 11,1 1 1,-1-1-1,1 1 0,-1-1 0,1 0 1,-1 0-1,0 0 0,1 0 1,-1 0-1,1-1 0,-1 1 0,1-1 1,-1 1-1,0-1 0,1 0 1,-1 0-1,0 0 0,0-1 0,0 1 1,1 0-1,2-4 0,3-2-4,0-1 0,-1 0 0,12-15 0,-13 15 6,5-7 19,1-1 0,-2 0 0,0 0 0,-1-1 0,-1 0 0,11-36 0,-11 16-78,-2 1 0,-1-2 1,-2 1-1,-2 0 1,-1 0-1,-2-1 1,-2 1-1,-10-45 0,-51-244-617,51 265 826,13 56-75,0 3 8,-2 7-79,2 0 3,0 1 0,0 0 0,0-1 0,0 1 0,1 0 0,0-1 1,1 10-1,0 5 38,-1-15-40,3 183 508,0-144-447,6 68 14,14 10 4,-16-91-127,2-1 0,14 30-1,9 9-817,9 22-4596,-30-68 738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2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14 114 9728,'-4'0'14133,"4"-5"-13957,0-15 669,0-1 0,-2 1 1,-4-25-1,5 43-390,1 5-196,2 15-147,5 27-272,-1-16 35,-2-13-9,-1 0 0,-1 0 0,1 16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3.1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4 11136,'0'-3'5152,"4"9"-4129,-4-3-127,0 3-608,0 1-64,0 5-448,2 7-160,2 3 192,3-1-1056,0-2-351,4 0-2977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3.5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 6784,'0'0'2528,"-4"5"-1952,4 8-160,0-3-160,0 1-288,4 2 0,0 3-192,-1-1-96,4 4-1664,4 3-736,-1-1 512,7 1 384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3.8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209 10 8832,'13'-8'7296,"-19"6"-5654,-6 3-960,0 0 0,1 0 0,0 1 0,-1 1 0,-14 5-1,7-1-516,0 1 1,-22 12-1,35-16-180,1-1 1,-1 1 0,0 1 0,-7 7 0,11-11-8,1 1 0,0-1 0,-1 1 1,1-1-1,0 1 0,0 0 0,0 0 0,0 0 1,0 0-1,0-1 0,0 1 0,1 0 0,-1 0 1,0 0-1,1 1 0,0-1 0,0 0 1,0 0-1,0 3 0,0-4 10,1 1 1,-1-1-1,1 1 0,0-1 1,0 0-1,0 1 0,0-1 1,0 0-1,0 0 1,0 0-1,0 1 0,0-1 1,0 0-1,1-1 0,-1 1 1,0 0-1,1 0 0,-1 0 1,2 0-1,5 2-18,1 0-1,9 2 0,-13-3 4,39 9-84,-25-7 107,0 1 0,34 13 0,-12 1 218,-40-19-163,0 0-1,0 1 1,0-1 0,0 1 0,0 0 0,0-1 0,0 1 0,0 0 0,0-1 0,0 1-1,0 0 1,0 0 0,-1 0 0,2 1 0,-2-2-26,0 1 1,0-1-1,0 0 1,0 1-1,0-1 1,0 1-1,0-1 0,0 1 1,0-1-1,0 0 1,0 1-1,0-1 0,0 1 1,0-1-1,0 1 1,0-1-1,0 0 1,-1 1-1,1-1 0,0 1 1,0-1-1,0 0 1,-1 1-1,1-1 0,0 0 1,-1 1-1,1-1 1,0 0-1,-1 0 1,1 1-1,0-1 0,-1 0 1,1 0-1,0 1 1,-1-1-1,1 0 0,-1 0 1,0 0-1,-18 8-213,-1-1 0,0-2 0,-32 6 0,-6 2-2142,53-12 1622,1 0 1,-1 1-1,0 0 1,1-1-1,-1 2 1,1-1-1,0 1 0,-6 3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5.7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240 48 7936,'3'-16'5930,"-10"13"-2869,-9-9-596,14 10-2209,1 1 0,-1-1 0,0 1 0,1 0 0,-1 0 0,0-1 0,0 1 0,0 0 0,0 0 0,0 1 0,0-1 0,0 0-1,0 1 1,0-1 0,-3 1 0,0-1-77,0 1 0,0 0-1,0 0 1,-1 1 0,1 0-1,0 0 1,1 0 0,-1 0-1,0 1 1,0-1 0,-6 4-1,6-1-151,0-1 0,1 0 0,-1 1 0,1 0 0,0 0 0,0 0-1,-6 9 1,-21 36-224,23-34 137,6-11 50,1-1 0,-1 1 0,1 0 0,0 0 0,0 0 0,0 0 0,0 0 0,1 0 0,0 1 1,0-1-1,0 0 0,0 0 0,2 7 0,-2-9 6,1 0-1,-1 1 1,1-1 0,0 0 0,-1 1-1,1-1 1,0 0 0,1 0-1,-1 0 1,0 0 0,1 0 0,-1 0-1,1 0 1,-1-1 0,1 1 0,0 0-1,0-1 1,0 1 0,0-1 0,0 0-1,0 0 1,0 1 0,0-2-1,4 3 1,3-2 34,1 0 0,-1-1 0,0 1 0,1-2 0,-1 1-1,0-2 1,0 1 0,0-1 0,15-5 0,-24 7-23,0 0 1,1 0 0,-1 0-1,0 0 1,0 0-1,0 0 1,0 0-1,0 0 1,0 0-1,0 0 1,0 0-1,1 0 1,-1 0-1,0 0 1,0 0 0,0 0-1,0 0 1,0 0-1,0 0 1,0-1-1,0 1 1,0 0-1,1 0 1,-1 0-1,0 0 1,0 0-1,0 0 1,0 0 0,0 0-1,0 0 1,0 0-1,0-1 1,0 1-1,0 0 1,0 0-1,0 0 1,0 0-1,0 0 1,0 0-1,0 0 1,0 0 0,0-1-1,0 1 1,0 0-1,0 0 1,0 0-1,0 0 1,0 0-1,0 0 1,0 0-1,0-1 1,0 1-1,0 0 1,0 0 0,0 0-1,0 0 1,0 0-1,0 0 1,0 0-1,-1 0 1,1 0-1,0 0 1,0 0-1,0-1 1,0 1 0,0 0 2,-1 0 0,1 0 0,-1 0 0,1-1 0,0 1 0,-1 0 0,1 0 0,-1 0 0,1 0 0,-1 0 0,1 0 0,0 0 0,-1 0 0,1 0 0,-1 0 0,1 0 0,-1 0 0,0 1 0,-6 2-22,-1 1 1,1 1-1,0-1 1,0 1-1,-8 9 0,-30 32-104,34-35 78,-1 2-84,-19 26 0,28-35 86,0 1 0,1-1 0,0 1-1,0-1 1,0 1 0,0 0 0,0-1 0,1 1 0,0 0 0,0 0 0,0 6 0,1-8 33,0-1 1,0 0-1,1 1 1,-1-1-1,0 1 1,1-1-1,0 0 1,0 1-1,-1-1 1,1 0-1,1 1 1,-1-1-1,0 0 1,0 0-1,1 0 1,-1 0-1,3 2 1,-1-2 8,0 0 0,0 1 1,1-1-1,-1 0 0,0 0 1,1-1-1,-1 1 0,1-1 1,7 2-1,1-1-4,0 0 1,0-1-1,1 0 0,-1-1 0,22-3 1,-23 1-544,1 0 0,0-1 0,-1 0 0,0 0 0,1-2 0,11-5 0,-13 4-1822,-1 1 1,0-1-1,17-14 1,-13 9-3094,-2 4 1312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6.3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 8448,'10'-9'12863,"-10"9"-12761,-1 1-1,1 0 0,-1 0 0,1 0 0,-1 0 1,1 0-1,0 0 0,0 0 0,-1 0 0,1 0 1,0 0-1,0 0 0,0 0 0,0 0 1,1 1-1,-1-2-89,6 312 1578,-5-155-2796,-1-88-1108,0-60 983,0 0 0,1 0 1,5 17-1,-3-13-3127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7.5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115 31 7552,'5'-8'6845,"-5"7"-6572,-1 0-13,1 0 0,0 1 0,0-1 0,-1 0 0,1 1 0,0-1 0,-1 0 0,1 1 0,-1-1 0,1 0 0,-1 1 0,0-1 0,-1-1 36,0 0 0,0 1-1,0 0 1,0-1 0,0 1-1,-1 0 1,-3-1-1,5 2-245,0-1-1,-1 1 1,1 0-1,-1 0 1,1 0-1,-1 1 1,1-1-1,0 0 1,-1 0-1,1 1 1,0-1-1,-1 1 1,1-1-1,0 1 1,-1 0-1,1-1 1,0 1-1,0 0 1,0 0-1,0 0 1,0 0-1,0 0 0,-1 1 1,-3 4-45,0 0 0,1 1 0,-4 6 0,3-4 35,0-1-45,0 1-1,0 1 0,2-1 1,-1 1-1,1-1 0,0 1 1,1 0-1,0 0 0,1 0 0,0 0 1,0 0-1,1 1 0,1-1 1,1 11-1,-2-20 1,0 1 0,1-1 0,-1 0 0,1 1 0,-1-1 0,1 0 1,-1 1-1,1-1 0,0 0 0,0 0 0,0 0 0,-1 0 0,1 0 0,0 0 0,0 0 0,0 0 0,1 0 0,-1 0 1,0 0-1,0-1 0,0 1 0,1 0 0,-1-1 0,0 1 0,0-1 0,1 0 0,1 1 0,3 0-7,0-1 0,0 0 0,1 0 0,-1 0-1,6-2 1,-1 1 31,85-12-1000,-37 5-2744,1 2-6737,-35 5 6580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8.03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129 95 8448,'-2'-1'366,"0"0"1,1 0-1,-1 0 1,0 1-1,0-1 1,0 1-1,0-1 1,0 1-1,0-1 0,0 1 1,0 0-1,0 0 1,-1 0-1,1 0 1,0 1-1,0-1 1,0 1-1,0-1 1,0 1-1,0-1 1,1 1-1,-1 0 1,-2 1-1,-4 2-66,1 1-1,0-1 1,0 1-1,-9 8 1,12-10-173,0 1 1,0 0-1,0 0 0,0 1 1,-5 8-1,8-12-122,1 0-1,-1 1 1,0-1-1,1 1 0,-1-1 1,1 1-1,-1-1 1,1 1-1,0-1 1,0 1-1,0 0 1,-1-1-1,2 1 0,-1-1 1,0 1-1,0-1 1,0 1-1,1 0 1,-1-1-1,1 1 1,-1-1-1,1 0 0,0 1 1,-1-1-1,3 3 1,0 0 49,0 0 1,0 0 0,1 0 0,0-1-1,0 1 1,0-1 0,0 0-1,1 0 1,-1 0 0,1-1-1,-1 1 1,1-1 0,6 1-1,-8-2 44,1 0 0,-1 0-1,1-1 1,0 1 0,-1-1-1,1 0 1,-1 0 0,1 0-1,-1-1 1,1 1-1,0-1 1,-1 0 0,0 0-1,1 0 1,-1-1 0,0 1-1,1-1 1,-1 0-1,0 1 1,4-4 0,-4 1 6,1 1 0,-1-1-1,1 1 1,-1-1 0,-1 0 0,1 0 0,0 0 0,-1-1 0,0 1 0,0 0 0,0-1 0,0 0 0,-1 1 0,0-1 0,0 0 0,0 0-1,-1 0 1,1 1 0,-1-1 0,0 0 0,-1 0 0,0-5 0,0 1-84,-1 1 0,0-1 0,-1 1 0,1 0 0,-1 0-1,-1 0 1,0 0 0,0 0 0,0 1 0,-1 0 0,-10-12 0,14 18-26,-1-1 1,1 0 0,-1 1-1,0 0 1,0-1-1,1 1 1,-1 0-1,0 0 1,0 0-1,0 0 1,0 0-1,0 0 1,0 1 0,-1-1-1,1 1 1,0 0-1,0-1 1,0 1-1,-4 0 1,3 1-129,1-1 0,-1 1 0,1 0 1,-1-1-1,1 1 0,-1 0 0,1 1 0,-1-1 1,1 0-1,0 1 0,0-1 0,0 1 0,0 0 0,0 0 1,0-1-1,-2 4 0,3-3-226,0 0-1,-1 0 1,1 0 0,0 1 0,0-1-1,0 0 1,1 1 0,-1-1-1,1 1 1,-1-1 0,1 1 0,0-1-1,0 1 1,0-1 0,0 1-1,0-1 1,0 1 0,1-1 0,-1 1-1,1-1 1,0 1 0,0-1-1,0 0 1,0 1 0,0-1 0,3 4-1,9 12-3633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8.3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30 115 12544,'-9'-10'7183,"5"7"-5986,3 2-945,0 0 0,-1 0 0,1 0 0,0 0-1,0 0 1,0 0 0,0 0 0,1 0-1,-1 0 1,0 0 0,0-1 0,1 1-1,-1 0 1,0-1 0,1 1 0,-1-2 0,1 0-216,-1 0 0,1 1 0,0-1 0,-1 0 0,1 1 0,1-1 0,-1 0 0,0 0 0,1 1 0,-1-1 0,1 0 0,0 1 0,0-1 0,0 1 0,0-1 0,0 1 0,1-1 1,-1 1-1,1 0 0,0 0 0,-1 0 0,1-1 0,0 2 0,4-5 0,-3 4-2,1 1 0,-1-1 0,0 0 0,0 1 0,1 0 0,-1-1 0,1 1 0,-1 1 0,1-1 0,0 0-1,-1 1 1,1 0 0,0 0 0,-1 0 0,1 0 0,-1 0 0,1 1 0,4 1 0,0 0-198,0 1 0,-1 0 0,1 1 0,-1 0 0,0 0 0,1 0 0,10 11 0,-4-3-497,-1 0 0,17 23-1,-23-26-961,-1 0-1,0 1 1,-1-1 0,5 13-1,-6-9-2898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8.7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24 11136,'0'-24'9855,"-4"152"-8561,1 3-1745,3-91-1424,8 51 1,-7-82 849,1 1 0,0-1 1,0 0-1,1 1 0,0-1 0,5 8 1,2-3-2528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9.1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8448,'1'3'647,"1"-1"1,-1 1-1,0 0 1,1 0-1,0 0 1,-1-1-1,1 1 1,0-1-1,0 0 1,0 1-1,3 1 1,-1-2 18,0 1 0,-1-1 0,1 0 0,0-1 0,0 1 0,0-1 0,6 2 0,76 20 1975,0 1-5095,-53-15-485,-11-3-159,-1 0-1654</inkml:trace>
  <inkml:trace contextRef="#ctx0" brushRef="#br0" timeOffset="1">374 140 9728,'-4'0'6815,"1"6"-6079,3 0-128,-4 3-416,1 1-96,3-1-96,0 4-704,0-1-320,0-3-991,0 4-385,7-1-1536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3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28 184 9856,'-2'-1'412,"0"0"1,-21-21 9540,29 23-8172,0 2-1648,0 1 0,1-1-1,-2 1 1,1 0 0,0 1-1,-1-1 1,0 1 0,0 0-1,0 1 1,-1-1 0,4 7-1,5 9 35,20 42 0,34 87 115,62 124 657,-27-54 898,-105-224-1517,-8-11-127,-14-23-197,12 16 28,1-2-1,1 1 1,-9-30-1,-17-79 1,10 7-56,-21-251 0,47 359 48,-1 7-9,2-1 0,-1 0-1,1 0 1,1 0-1,0 0 1,1 0 0,2-11-1,-3 21-3,-1 0-1,0 0 0,1 0 1,-1-1-1,1 1 1,-1 0-1,1 0 1,0 0-1,0 0 1,-1 0-1,1 0 0,0 1 1,0-1-1,0 0 1,0 0-1,0 0 1,0 1-1,0-1 0,0 1 1,0-1-1,0 1 1,0-1-1,1 1 1,-1-1-1,0 1 1,0 0-1,0 0 0,1 0 1,-1 0-1,2 0 1,2 0 12,1 2 0,-1-1 0,0 1 0,0-1 0,0 1 0,6 4 0,40 19 27,53 34 0,-80-43-38,-1 1 1,0 1 0,-1 1-1,22 25 1,-9 0 35,56 93 0,-28-39 61,34 55-373,-74-115-20,-16-30 27,-1 1-1,0 0 1,-1 1 0,0 0 0,-1-1-1,7 22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9.5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37 9600,'-4'-36'6911,"4"41"-7230,0 8-289,0 3 320,4 8-736,-1 10-224,1 10-2688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09.9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0 145 11136,'4'-9'6915,"-4"7"-6339,1-21 3096,-2 8-3230,3 3-82,0 1 0,0 0 0,1 0 0,0 0 0,6-14 0,-8 24-326,0 0 0,-1 0 0,1-1 1,0 1-1,0 0 0,0 0 1,0 0-1,0 0 0,0 0 1,0 0-1,1 0 0,-2 0-28,1 1 0,-1 0 0,1 0 0,-1 0 0,1 0 0,-1-1 0,0 1 0,1 0 0,-1 0 0,1 0 0,-1 0 0,1 0 0,-1 0 1,1 0-1,-1 0 0,1 0 0,-1 1 0,1-1 0,-1 0 0,0 0 0,1 0 0,-1 0 0,1 1 0,-1-1 0,0 0 0,1 0 0,-1 1 0,1-1 0,-1 0 0,0 1 0,1-1 0,-1 0 0,0 1 0,0-1 0,1 0 0,-1 1 0,5 7 18,-1 0 0,5 12 0,5 9-32,-12-25 33,6 10-818,13 16 1,-19-26 252,1-1 0,0 0 0,0 0 0,1 0 0,-1 0 0,1 0 0,-1-1 0,1 1 0,6 2 0,5 1-2371,1 1-1777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1.3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55 5248,'-1'-3'12268,"-1"9"-10855,-2 16-1404,4-16 54,0 0 1,1-1-1,-1 1 0,1 0 0,2 9 0,-2-13-11,0 0 0,0 0 0,0 0-1,0-1 1,0 1 0,0 0-1,1 0 1,-1-1 0,0 1-1,1-1 1,0 1 0,-1-1 0,1 0-1,0 1 1,-1-1 0,1 0-1,0 0 1,0 0 0,2 0-1,3 1 185,-1 0 0,1 0 0,0-1-1,-1 0 1,1-1 0,0 1 0,0-1-1,10-1 1,-12 0-44,0 1 0,0-1 0,0-1 0,0 1 0,0-1 1,0 1-1,-1-1 0,1-1 0,0 1 0,-1-1 0,8-5 0,-10 6-124,0 0 0,1 0 0,-1-1 0,0 1 0,0-1 0,0 1 0,-1-1 0,1 0 0,-1 0-1,0 0 1,1 0 0,-1 0 0,0 0 0,-1 0 0,1 0 0,0 0 0,-1 0 0,0 0 0,0-7 0,-1 6-171,1-1 0,-1 1 0,-1-1-1,1 1 1,-1-1 0,0 1 0,0 0 0,0 0-1,0 0 1,-1 0 0,1 0 0,-1 1 0,-4-5 0,-5-1-2223,7 6-383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1.6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 0 7552,'-3'10'2880,"3"-1"-2240,-4 0-32,4-3-192,0 1-384,0-1 0,4 0-800,-1 0-384,1 1-1952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2.0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 62 9472,'-11'-47'3520,"8"42"-2752,-5-5 1664,5 10-1249,-1 3-991,1 4-64,-1-2-64,4 5-544,0-1-224,0 1-511,4-1-193,-1 0-2688,4 3-1312,4 1 2720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2.4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153 28 9344,'-1'-8'1632,"-6"-11"9039,3 28-10429,0 1 0,1 0 0,0 0-1,0 0 1,-2 19 0,0 10-213,1 0 0,2 59 0,4-76-987,8 45-1,-6-52-671,0 1-1,1-1 1,11 22-1,-9-24-763</inkml:trace>
  <inkml:trace contextRef="#ctx0" brushRef="#br0" timeOffset="1">0 208 9472,'5'10'6126,"5"3"-3415,-5-8-2152,0 0-1,0 0 1,7 4-1,13 6-495,1 0 0,1-2 0,0-1 0,42 12 0,-54-19-950,14 4-2945,-6-7-1849,-10-2 2103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2.7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11008,'0'6'4128,"0"0"-3200,4 3 351,-4-3-63,0 1-544,3 3-128,1-4-320,-1 3-96,4 0-64,0 1-128,-1-4-32,1-1-512,4 1-224,-1-2-288,1 2-127,0-3-449,-4 1-128,3-4-2112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3.1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193 4 11648,'-3'-4'5560,"3"4"-5439,-7 5 2923,-11 14-1311,14-14-1424,-13 17-159,1-1-1,-26 47 0,28-42-634,2 1 0,0 0 0,2 1 0,-8 34 0,11-30-2393,-5 55 0,11-77 221,1 0-1,1 10 0,2-5-1331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5.7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131 53 8320,'6'-14'7931,"-4"-3"-4604,-2 16-3250,0 0 0,0 0-1,0 0 1,0 1-1,0-1 1,0 0-1,0 0 1,0 0 0,-1 1-1,1-1 1,0 0-1,-1 0 1,1 0 0,0 1-1,-1-1 1,1 0-1,-1 1 1,1-1-1,-1 0 1,0 1 0,1-1-1,-1 1 1,1-1-1,-1 1 1,0-1-1,0 1 1,1-1 0,-1 1-1,0 0 1,0-1-1,1 1 1,-1 0 0,0 0-1,0 0 1,-1-1-1,0 2-48,1-1-1,0 0 1,0 1 0,-1-1-1,1 1 1,0-1-1,0 1 1,0-1-1,-1 1 1,1 0 0,0 0-1,-1 1 1,-14 13 21,12-11-51,-4 5-24,0 1 1,-11 17-1,4-5 65,10-15-71,1 0 0,0 0 0,0 0-1,0 0 1,0 1 0,-2 10 0,5-16 19,1-1 1,-1 1 0,1 0-1,0 0 1,-1 0 0,1 0-1,0-1 1,0 1 0,1 0-1,-1 0 1,0 0 0,0 0-1,1-1 1,-1 1-1,1 0 1,0 0 0,0-1-1,-1 1 1,1 0 0,0-1-1,0 1 1,0-1 0,1 1-1,-1-1 1,0 0 0,0 1-1,1-1 1,-1 0 0,1 0-1,-1 0 1,1 0 0,0 0-1,2 1 1,1 0 22,-1 0 1,1 0-1,0 0 0,0 0 1,0-1-1,1 0 0,-1 0 1,0 0-1,0-1 1,1 0-1,-1 0 0,0 0 1,0-1-1,1 1 0,-1-1 1,6-2-1,-7 2-10,0 0 7,0 0 0,0-1 0,-1 1 0,1-1 0,0 1 1,-1-1-1,1 0 0,-1-1 0,0 1 0,1 0 0,2-4 0,0-1 160,0-1-1,-1 1 1,1-1-1,-1 0 1,-1-1-1,0 1 1,0-1-1,4-15 1,-3 3 465,-3 11-350,-2 9-213,0 1-71,1 8-4,0-1 0,0 0 0,1 0 0,0 0 0,3 8 0,0 0 37,3 7-159,0-2-1,17 32 1,11 5-4447,-33-51 3044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6.2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9600,'3'4'9178,"3"4"-8705,-1 1 0,-1-1-1,1 1 1,-2 0 0,6 16 0,10 52-105,-6-21-213,26 70-150,-31-105-136,1-1 0,1 0 0,1 0 0,16 21-1,-15-27-407,4 7-1068,-16-20 1148,1 0 0,-1 1 0,1-1 0,-1 0 0,1 1 0,-1-1 0,0 0 0,1 1 1,-1 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3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1 290 12800,'21'-9'4831,"-8"2"-3775,10-8 704,-14 3 96,4 0-736,5-5-160,5-2-576,4-1-256,3 1-64,1-2-576,5 1-192,-4 1-1216,-1-5-448,-1 0-1375,2-3-577,13 3 32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6.5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4 9728,'7'0'4512,"6"0"-3232,-6 0 31,4 0-319,6 0-32,8-4-256,7 4-32,2 0-384,5 0-160,-4 4-96,0 2-192,-8 0 32,1 1-800,-3-1-320,-4 0-703,-3-3-321,2 3-2144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7.6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269 19 6784,'2'-2'579,"1"0"0,-1 1 0,1-1 0,-1 0 0,0 0 0,5-6 2821,-18 9-781,5 1-2307,0 0 0,0 0-1,1 1 1,-1 0 0,1 0 0,-1 0 0,1 1 0,0 0 0,0 0-1,-6 7 1,-1 2 81,0 1-1,-12 20 1,-4 13-54,-42 96 0,24-43-447,40-86-8,5-11-277,-1 1 0,1-1-1,0 0 1,-1 0 0,0 0-1,-4 5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8.0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9856,'3'0'7516,"1"8"-6067,18 71 1136,15 45-1634,-30-108-925,0-1 1,0 1 0,2-1-1,0 0 1,0-1 0,2 0-1,0-1 1,0 0 0,1 0-1,1-1 1,16 12 0,-27-23-69,51 37-524,-20-12-2912,-29-23 1035,-3-3 2221,-1 0 0,1 1 0,-1-1 0,1 0-1,-1 0 1,1 0 0,-1 0 0,1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8.6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10 9344,'3'-6'7651,"-2"6"-7318,10-3 2722,17 3-2886,-20 0 932,22-1-450,29 1-283,-52 1-1396,0 0 0,-1 0 0,10 3-1,-11-1 232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19.0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2 8576,'-3'7'3940,"3"-7"-3546,0 1 0,0 0 0,0-1 0,0 1 0,0 0 1,0 1-1,1-2-261,-1 0 0,0 1 1,0-1-1,0 0 0,1 0 1,-1 1-1,0-1 0,0 0 1,1 0-1,-1 0 0,0 1 1,1-1-1,-1 0 0,0 0 1,0 0-1,1 0 1,-1 0-1,0 0 0,1 1 1,-1-1-1,0 0 0,1 0 1,-1 0-1,1 0 0,3-1 218,0 1 0,0-1 0,0 1-1,6-3 1,-3 1 204,10-2-204,31-3 0,-38 6-1563,0 1 0,14 2 0,-15-2-883,2 0-289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15:20.5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84 8192,'-8'-9'4924,"7"9"-4722,1-1 0,0 1-1,0-1 1,0 1 0,-1 0-1,1-1 1,0 1-1,0-1 1,0 1 0,0-1-1,0 1 1,0 0 0,0-1-1,0 1 1,0-1-1,0 1 1,0-1 0,0 1-1,0-1 1,0 1 0,0 0-1,0-1 1,1 1-1,-1-1 1,0 1 0,1-2 1007,0 1-1007,4-4 91,-1-1-1,1 1 1,0 1-1,1-1 1,-1 1-1,1 0 1,0 0 0,0 0-1,0 1 1,0 0-1,0 0 1,1 1-1,0-1 1,9-1-1,-13 4-219,1-1 0,0 1-1,-1-1 1,1 1 0,0 0-1,0 0 1,-1 1 0,1-1-1,0 1 1,-1 0 0,1-1-1,-1 2 1,1-1 0,-1 0-1,0 1 1,1 0 0,-1-1-1,0 1 1,0 1 0,0-1 0,0 0-1,0 1 1,-1-1 0,1 1-1,-1 0 1,0 0 0,0 0-1,3 5 1,-3-3 32,0-1 1,0 1-1,-1-1 0,1 1 1,-1 0-1,0 0 0,-1-1 1,1 1-1,-1 0 0,0 0 1,-1 7-1,-2 5 101,-8 32 0,5-24-160,-6 27-8,1-8-99,-7 58-1,17-95 52,0 0 0,1 0 1,0 0-1,0 0 0,1 0 0,2 10 0,-2-15 23,-1 1-1,1-1 1,0 0 0,0 0-1,0 0 1,0 0 0,0 0-1,1 0 1,-1-1 0,1 1-1,-1 0 1,1-1 0,-1 1-1,1-1 1,0 1 0,0-1-1,0 0 1,0 0 0,0 0-1,0 0 1,0 0-1,0 0 1,4 0 0,18 5-80,1-1 0,0-2 1,36 2-1,-40-4-807,-9 1-1972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3:49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19 6912,'1'-1'105,"-1"0"0,0 1 0,0-1 0,0 1 0,0-1 0,0 0 0,0 1 1,0-1-1,0 0 0,0 1 0,0-1 0,-1 1 0,1-1 0,0 0 0,0 1 0,0-1 0,-1 1 1,1-1-1,0 1 0,-1-1 0,1 1 0,0-1 0,-1 1 0,1-1 0,-1 1 0,1-1 0,-1 1 0,1 0 1,-1-1-1,1 1 0,-1 0 0,1-1 0,-1 1 0,0 0 0,1 0 0,-1-1 0,1 1 0,-1 0 1,0 0-1,1 0 0,-1 0 0,1 0 0,-1 0 0,0 0 0,1 0 0,-1 0 0,0 0 0,1 1 0,-1-1 1,1 0-1,-1 0 0,0 0 0,1 1 0,-1-1 0,-4 2 162,1 1 0,0-1-1,-1 1 1,1-1 0,-6 7 0,-7 7-25,0 0-1,2 2 1,0-1-1,1 2 1,1 0 0,0 1-1,2 0 1,0 1 0,1 0-1,2 0 1,0 1 0,-8 37-1,-18 131 45,31-161-208,2 0 0,0 0 1,2-1-1,8 51 0,-5-63 2,0 1 0,1-1-1,1 0 1,0-1-1,2 1 1,14 24-1,-5-16 31,1-1-1,41 42 1,-43-48-107,-6-7-436,0 0 1,0 0-1,1-1 0,21 14 1,-30-22 61,0 0 0,1 0 0,-1 0 0,0 0 1,1 0-1,-1-1 0,0 1 0,1-1 0,-1 0 0,1 1 0,-1-1 0,4-1 1,17-1-3390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3:49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16 105 8064,'-15'-6'6056,"15"6"-5912,0 0 1,0-1 0,0 1 0,0 0 0,-1-1 0,1 1-1,0 0 1,0-1 0,0 1 0,0 0 0,0-1 0,0 1-1,0 0 1,0-1 0,1 0 0,0-3-12,2 1 0,-1-1 0,0 1 0,1-1 0,-1 1 0,1 0 0,0 0 0,0 0 0,5-4 0,2 0 149,0 0 0,11-6 0,-11 8-112,-1 0 1,1 1 0,0 0-1,0 0 1,15-2 0,-24 6-152,-1-1 0,1 1 1,0 0-1,0 0 0,-1 0 1,1 0-1,0 0 1,0 1-1,0-1 0,-1 0 1,1 0-1,0 0 0,-1 1 1,1-1-1,0 0 0,0 1 1,-1-1-1,1 0 0,-1 1 1,1-1-1,0 1 0,-1-1 1,2 2-1,-1-1 28,0 1 0,0 0-1,0 0 1,-1-1 0,1 1 0,0 0-1,-1 0 1,1 0 0,0 2 0,0 6 171,-1 0-1,0 20 1,-1-27-187,-4 58 337,-3-1 0,-22 87 0,5-73-344,17-56-58,2 1 0,0-1 0,-5 31 0,11-48 25,-1 1 1,1 0-1,0-1 1,0 1 0,0 0-1,0 0 1,0-1-1,0 1 1,1 0-1,-1-1 1,0 1 0,1 0-1,-1-1 1,1 1-1,0-1 1,0 1-1,-1-1 1,1 1 0,0-1-1,0 1 1,0-1-1,1 0 1,-1 1-1,0-1 1,0 0 0,1 0-1,-1 0 1,1 0-1,-1 0 1,1-1-1,-1 1 1,1 0 0,-1-1-1,4 2 1,4-1 18,0 1-1,0-1 1,0-1 0,0 1 0,13-2-1,-2 0-135,63 1-4082,0 0-7552,-50 0 8086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3:50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8832,'0'-18'6661,"7"33"-6268,-1 1 0,0 0 1,-2 0-1,6 29 0,2 71-583,-8-72 270,-2-15-353,0-3-742,0-1 1,2 0 0,11 40-1,-15-64 747,1 1-1,0-1 1,-1 1 0,1-1-1,0 0 1,0 1-1,0-1 1,1 2-1,10 5-3069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4:12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25 6784,'-8'0'10170,"12"-7"-9674,2 4-419,-1 1-1,1-1 1,0 1-1,0 0 1,0 1 0,1-1-1,-1 1 1,0 0-1,0 1 1,1 0-1,-1 0 1,11 1 0,3 1-9,-1 2 0,32 9 0,-15 0-60,-33-12 33,0 0-1,0 1 1,0-1 0,-1 1 0,1 0 0,0 0 0,-1 0-1,0 0 1,3 3 0,-4-4-8,-1 0 1,1 0-1,-1 0 0,1-1 1,-1 1-1,0 0 0,0 0 1,1 0-1,-1 0 0,0 0 1,0 0-1,0 0 0,0 0 1,0 0-1,0 0 0,0 0 1,0 0-1,-1 0 0,1 0 1,0 0-1,0 0 0,-1 0 1,1 0-1,-1 0 0,1 0 1,-1 0-1,1-1 0,-1 1 1,0 0-1,1 0 0,-1-1 1,0 1-1,1 0 0,-1-1 1,0 1-1,-1 0 0,-4 3 51,0 0 0,0 0 0,-11 5 0,16-8-80,-59 24 273,39-18-346,1 2 0,-36 20 0,55-28-59,2-1 118,-1 0 1,0 1 0,0-1 0,1 0-1,-1 0 1,0 1 0,1-1-1,-1 0 1,0 0 0,1 1-1,-1-1 1,0 0 0,1 0 0,-1 0-1,0 0 1,1 1 0,-1-1-1,1 0 1,-1 0 0,0 0-1,1 0 1,-1 0 0,1 0-1,0 0 1,14 0 28,-11 0-24,36 6 2,0 0 1,0 3-1,38 14 0,-42-7 8,-33-14 5,0-1 0,0 1 1,0 0-1,-1 1 0,1-1 0,-1 0 0,1 1 1,-1-1-1,3 5 0,-5-6 1,1 1-1,-1-1 0,1 0 1,-1 1-1,0-1 1,0 1-1,1-1 1,-1 1-1,0-1 1,0 1-1,0-1 1,-1 1-1,1-1 0,0 1 1,0-1-1,-1 1 1,1-1-1,-1 1 1,0-1-1,1 0 1,-1 1-1,0-1 1,0 0-1,1 0 1,-1 1-1,0-1 0,-2 1 1,-3 5 13,-1-1 0,0 0 1,-9 7-1,16-13-25,-25 16 31,-1 0 0,-1-2 0,0-1 0,-53 17 0,76-28-47,-9 3-133,0-1 0,0-1 0,0 0-1,-1 0 1,-14 0 0,27-3-227,-9 0 281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4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72 11264,'-13'-11'13365,"13"10"-12887,0-9 1073,0 5-2844,-5-40 2567,6 59-1339,1 0-1,0 0 0,1 0 1,7 21-1,4 1-4726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4:12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84 7552,'-8'4'11802,"10"-4"-11653,0 0 1,0 1-1,0-1 0,-1 0 1,1 0-1,0 0 0,0 0 1,3-1-1,63-13 956,39-4-621,115 7-212,-192 10-261,42-5-1,-59 4-827,0 0 0,0-2 1,-1 1-1,1-2 0,20-9 0,-22 6-2367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4:13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47 8704,'-3'-12'7477,"3"10"-7137,1 2 25,0-1-1,-1 0 1,1 1 0,0-1-1,0 1 1,0-1-1,0 1 1,0-1-1,0 1 1,0 0 0,1-1-1,6-2-1095,8-2 905,1 0 0,-1 1 0,1 0 0,0 2 0,0 0 0,0 1 0,23 1 0,-37 0-160,0 0-1,0 1 1,0-1 0,0 1 0,0 0 0,0 0 0,0 0 0,-1 0-1,1 0 1,0 1 0,4 3 0,-6-4 8,0 0 0,0 0 0,1 0 0,-1 1 0,0-1 0,-1 0 0,1 1 0,0-1 0,0 1 0,-1-1 0,1 1-1,0-1 1,-1 1 0,0-1 0,1 1 0,-1 0 0,0-1 0,0 1 0,0 0 0,0-1 0,0 1 0,0-1 0,-1 3 0,-1 6 21,0-1 0,-1 1 0,0 0 0,-1-1 0,0 0 0,0 0 1,-1 0-1,0 0 0,-8 9 0,-7 6-25,-37 35 0,16-19 155,37-36-187,1 0 1,-1 0-1,1 1 0,-4 6 1,7-10 10,-1-1 0,1 1 0,0-1 0,-1 1 1,1-1-1,0 1 0,0-1 0,-1 1 0,1 0 0,0-1 1,0 1-1,0-1 0,0 1 0,0-1 0,0 1 0,0 0 1,0-1-1,0 1 0,0-1 0,0 1 0,0 0 0,0-1 1,1 1-1,-1-1 0,0 1 0,0-1 0,1 1 0,-1-1 1,0 1-1,1-1 0,-1 1 0,0-1 0,1 1 0,-1-1 1,1 0-1,-1 1 0,1-1 0,-1 0 0,1 1 0,-1-1 1,1 0-1,-1 0 0,1 1 0,-1-1 0,1 0 0,0 0 1,-1 0-1,1 0 0,-1 0 0,1 0 0,-1 0 0,1 0 1,0 0-1,0 0 0,32 1-231,0-1 1,-1-1-1,1-2 1,33-8-1,-48 8-1818,0-2 0,0 0 0,25-10 0,-22 4-2054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4:13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12 9216,'-4'-11'8021,"4"11"-7945,0 1 1,0-1-1,0 1 1,0-1-1,0 0 1,0 1 0,0-1-1,0 1 1,0-1-1,0 1 1,0-1-1,0 0 1,1 1-1,-1-1 1,0 0-1,0 1 1,0-1-1,1 1 1,-1-1-1,0 0 1,1 0-1,-1 1 1,7 7 531,15 23 238,68 91 809,-61-84-1397,-1 1-1,43 84 1,26 94-47,-96-215-208,26 63 51,-3 1 0,25 115 1,-42-145-60,-2 0 0,-1 1 0,-2 0 0,-2 0 0,-1-1 0,-11 68 0,9-87-259,-2 0 0,0 0 1,-1 0-1,-1-1 0,-9 17 0,1-7-1356,-1-1 0,-23 27 0,34-46 562,0 1-1,1-1 0,-1 1 1,1 0-1,-5 15 0,0 7-2679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4:33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146 497 7552,'-2'-3'8018,"0"18"-5802,1 5-1656,-3 21 1,1-20-506,0 25 1,3 1328 2296,-12-1206-2430,-1 4 172,15-88-79,-4 102-41,-8-101 110,-1 21-248,8 17 132,-1 33 230,-6-28-590,-1 8 208,8 14 98,-1-41 142,-5 100-453,-3-41 114,-9 487-335,13-312 388,8-167 325,0 241 2157,0-416-2251,1 1 0,-1-1 1,1 0-1,-1 1 0,1-1 0,-1 0 0,1 0 1,0 0-1,-1 0 0,1 0 0,0 0 0,0 0 0,0 0 1,1 1-1,18 15 183,-14-12-2,8 7 824,-8-6-939,0-1 1,1 0-1,-1 0 0,1 0 1,0-1-1,0 0 1,0 0-1,1-1 1,11 4-1,-7-5 35,0 0 0,0-1 0,-1-1 0,19-1 0,-14 0 1,25 3-1,112 4-92,-21-2-15,-35-3 277,160-6 107,-96-22 143,-64 8-452,364-25-73,-415 41-26,103-8 66,-109 8-20,266-12 115,-126 4-115,-36 1 41,77-5 84,-81 4-92,642-54 435,-617 44-559,-76 17 138,173-25-38,-193 21-12,81-13-6,-135 19-37,-1 1 0,16 0 0,17-2 52,212-29-39,50-1-48,33-23 217,-64 8-269,-186 35 116,128-4 0,-180 17 43,78-10-1,-82 5-20,0 2-1,0 1 0,54 4 1,-16-1-38,-39-1-43,30 4 118,-65-4 10,8-11-69,-3-1 14,-1-1 1,0 1-1,-1-1 0,0 0 1,-1 1-1,1-21 1,2-7 1,-5 33-16,1 0 0,-1 0 0,0 0 0,-1 0 0,0 0 0,-1-8 0,-15-42 0,1 1 0,0-39 17,-12-51 36,23 126-52,-2 0-1,0 1 1,-1 0 0,-1 0 0,-13-21 0,-3-2-22,-32-71 1,-8-49-7,17 40 20,-8-26 141,33 78-187,-14-73 1,8 26 162,20 81-111,-35-110-83,-48-158 95,42 127-33,-19-96 38,-4-83-27,31 119-41,3 17 147,21 128-148,-9-143-1,22-34-107,-2-25 114,6-109-84,6 176 6,-5 44-29,0 175 156,0 0 0,-1 0 0,0 0 1,-1 0-1,1 0 0,-6-13 1,3 10-147,-20 22 80,19-8 84,-1 0 0,0 0 0,0 0 0,0-1 0,0 0 0,-1 0 1,1-1-1,-1 0 0,-7 1 0,-11-1-34,-27-1 0,14-1 27,-190 19-13,120-6 0,-66-4 72,41-3-42,-97 14-4,114-9-26,-131 23-50,-12 1-17,-223-11 286,327-19-203,-209 31 0,202-16 48,-311-7 0,89-28 90,320 15-209,-106 13 0,-59 26 11,-16 6 166,207-35-127,-163 26-86,173-33 89,-199 27 100,176-16-131,-52 21 0,-34 9-45,109-35-412,27-8-118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24:47.7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138 620 8448,'-17'-13'4800,"-11"-10"-3430,26 22-1257,2 0-75,-1 1 1,-2-2 270,3 1-270,0 1-1,-1-1 1,1 1-1,0-1 1,-1 1 0,1-1-1,0 1 1,0-1 0,0 1-1,0-1 1,0 1-1,-1-1 1,1 1 0,0-1-1,0 1 1,0-1 0,0 1-1,0-1 1,0 1-1,1-1 1,-1 1 0,0-1-1,0 1 1,0-1 0,0 1-1,1-1 1,-1 1-1,0-1 1,0 1 0,2-2 115,-1 1-115,2-1-21,0-1 1,0 1-1,0 0 0,1 0 1,-1 0-1,1 1 1,-1-1-1,1 1 1,0 0-1,0 0 0,0 0 1,4 0-1,9-1 73,24 1 0,-32 1-86,60 1 165,78-3 466,1-20 363,-50 5-1001,88-16 349,-70 8-166,0 0-74,-97 22-116,20-3 61,49 0 1,0 2 120,104-18 1,23-2 23,-111 18-114,279-29 36,-199 3 146,267-39-140,-305 59-209,-63 7 190,113-22 0,-123 10-90,149-26-75,96 10 22,-223 29 58,-8 1 91,28 0-59,-71 3-21,72-8 0,-40-6-21,72-8 26,-125 20-27,127-7-222,86 9 521,-198-2-280,-26 1-34,0 0 1,23 2 0,36 10 43,37 4 50,-90-13-15,1 2 0,-1 0-1,0 1 1,0 1 0,25 12 0,-39-16-42,-1 1-1,1-1 1,0 1 0,-1 0 0,0 1 0,0-1 0,0 1 0,0-1-1,3 6 1,-1-3-4,6 12 45,0 1-1,-1 0 0,15 40 0,-10-23 61,102 206 165,-108-223-148,-1 0 0,0 1 0,-2 0 0,7 39-1,-4-18 14,40 174 3,-18-60 107,-22-101-114,4 46-235,4 17 236,-13-98-93,1 0 0,0 0 0,17 35 0,-2-13-84,-1 2-1,-2 0 1,-2 1 0,14 70 0,0 92 69,-4-27-2,-11-106-88,4 30 65,48 316 260,-63-402-270,0 6 79,0 34 1,-2-13-2,-3 137-75,1 12 280,9-134-174,-4-32-98,0 35-1,-7 52-36,3 74-3,2-169 11,1 0 0,1 0 0,7 21 0,-4-18 53,40 227 23,-33-159-198,14 23 252,-2-10-141,-25-98 11,1-1-1,-1 1 0,2-1 1,-1 1-1,0-1 1,1 0-1,0 0 0,0 0 1,0 0-1,0 0 0,0-1 1,7 6-1,-5-5 2,0 0 0,-1 0 0,0 1 0,0 0 0,0 0 0,-1 0 0,4 7 0,-3-4 18,-1 0-1,0 0 1,0 0 0,-1 0 0,0 0 0,-1 0-1,0 1 1,1 11 0,-2 20-23,-8 67-1,1-52 11,4-27-5,-8 33 1,7-42 52,1 1 0,1-1 1,0 1-1,2 26 0,0-45-45,0 0 0,-1-1 0,1 1 0,-1 0-1,1-1 1,0 1 0,-1 0 0,1-1 0,-1 1 0,0-1-1,1 1 1,-1-1 0,1 1 0,-1-1 0,0 0 0,1 1-1,-1-1 1,0 0 0,1 1 0,-2-1 0,-2 2 25,3-1-37,-4 2-1,0 0 0,0 1 0,0-1 0,0 1 0,1 0-1,0 1 1,0-1 0,0 1 0,0 0 0,1 0 0,0 0 0,0 0 0,-3 7 0,5-11 101,1 1 2,0-2-88,1 0 0,-1 0 0,0 0 0,0 1 0,0-1 0,0 0 0,0 0 0,0 1 0,0-1 0,0 0 0,0 0 0,0 0 0,0 1 0,0-1 0,0 0 0,-1 0 0,1 1 0,0-1 0,0 0 0,0 0 0,0 0 0,0 1 0,0-1 0,0 0 0,-1 0 0,1 0 0,-6 3-16,-1-2 0,0 1 0,0-1 0,1 0 0,-1 0 0,0-1 0,-10 0 0,-19 1 49,11 1-20,-42-2 0,24-1-21,-7 1-7,-214 6 95,165-1-146,-31 3 32,116-6 56,-154 23 24,121-15-60,-71 24 0,103-28 20,0-1 0,-1-1 0,0 0 0,0-1 0,0 0 0,0-2 0,-27 1 0,13-4-30,-1 1-1,1 2 1,-1 1 0,1 1 0,-47 12 0,19-1 11,-108 23-1,117-28 10,-72 3 0,-58-13 34,96-1 54,-133 12 1,-258 56-212,408-61 104,0-3 0,-96-8 0,40 0 52,-121 14-135,150-2-24,-122-9 0,164 1 110,-62 3 1,-48 13-110,-45 2 145,85-13-18,-128 2-64,206-5 83,-156-3 69,143 1-111,0 3 1,-73 10 0,53-5-24,-100-4 1,93-3 27,67 2-25,1 0 1,-29 8-1,9-2 5,26-5 23,-19 3 11,-1-1 0,-32 0 1,-315-4-779,356-4 812,17 3-67,0 0 21,-9 0 45,-6-3 37,13-12-186,2-185 123,4 144-75,17-112 0,-14 148 136,1-5-96,-2 0 0,2-32 0,-1-89 141,-3 128-117,4-25 0,-2 25 0,0-25 0,3-30-26,0 0 31,-2-30 16,-4 78-27,-1 8-20,2-1-1,3-30 1,8-44 109,-3 17-198,-4 23 147,-4 36-4,1 1 1,6-31-1,32-87 10,-27 70-180,2-6 124,-8 47 28,31-90 97,-29 88-104,6-31-1,-10 37 1,0 0 0,1 0-1,16-34 1,-19 46 15,-1 0 1,1-1-1,-1 1 1,-1-1-1,1 1 1,0-12-1,1-8 13,16-56-34,-9 40 12,6-54 1,-10 51 1,2 1-1,2 0 1,20-54 0,-22 67-20,-1 1 1,5-48 0,-10 66-26,13-148 77,-10 76-116,-3 21 151,0-83-109,-3 78-18,1 17 63,-1-72-22,-1 95 22,-1-1 0,-8-33 0,4 41-17,0 1-1,-2 0 1,0 0 0,-21-32 0,28 50 3,-4-6 11,0 0 0,-1 1 0,0 0 1,-8-8-1,-14-14 29,15 12-60,1-1 1,0 0-1,-17-39 1,-21-66-33,12 24 43,18 48 20,2 0 0,-14-64-1,32 92-223,1 23 192,1 8-497,6 13 519,10 20 0,-9-23 25,-1 0 0,6 24 0,4 60-26,-10-49 0,0-8-3,17 132 13,-21-143-12,-2 1 1,-1 0-1,-7 42 0,6-66 2,-4 24 0,-1 44 0,4-42 21,-1 0-1,-16 64 1,8-45 19,-22 199-200,29-208 96,-3 28 95,-11 85 92,-10-4-133,22-124-57,-16 126 262,20-11-341,3-80 142,-1-57 7,1 0-1,4 15 1,-3-15-24,0 1 1,0 15 0,2 33 36,-4-57-18,0-1 1,0 1-1,0 0 1,1 0-1,-1-1 1,0 1-1,0 0 1,0-1 0,1 1-1,-1 0 1,0-1-1,1 1 1,-1 0-1,0-1 1,1 1-1,-1-1 1,1 1-1,-1-1 1,1 1-1,-1-1 1,1 1-1,0-1 1,-1 1-1,1-1 1,-1 0-1,1 1 1,0-1-1,-1 0 1,2 1-1,2 1-38,-4-2 41,1 1 1,0-1-1,0 1 1,0-1-1,0 1 1,0-1-1,0 1 1,0-1-1,0 0 1,0 0-1,0 1 1,0-1 0,0 0-1,0 0 1,0 0-1,0 0 1,0 0-1,0-1 1,0 1-1,2 0 1,22-11 68,-14 6-76,17-9 63,-2 0 0,0-2 0,0-1 0,33-29 0,85-91-122,-34 29-23,-80 81 107,60-40 0,-37 33-26,-1 2 3,75-61-1,5-39 23,-86 82-16,59-49 0,-25 36-63,97-87 180,-36-9-62,30-30-188,-143 164 137,-11 10 88,0-1 0,27-34 0,-42 49-83,-1-1 1,0 0 0,1 0 0,-1 0 0,0 0-1,0 0 1,0 0 0,-1-1 0,1 1 0,-1 0 0,1 0-1,-1-1 1,1 1 0,-1 0 0,0-1 0,0 1 0,0 0-1,-1-1 1,1 1 0,0 0 0,-1 0 0,0-1-1,1 1 1,-1 0 0,0 0 0,0 0 0,0 0 0,0 0-1,-1 0 1,1 0 0,0 0 0,-1 0 0,-2-1 0,-4-5 19,-2 0 1,1 1 0,-1 0 0,0 0 0,-13-5 0,17 9-28,-9-5-42,0 2 0,0 0 0,-1 0 0,1 2 1,-30-5-1,-84-4 78,76 10-13,-32-5-52,-126-6-9,66 14-14,144 0-21,2 1 62,-1 0 0,1-1 0,-1 1 0,1-1 0,-1 1-1,1-1 1,-1 1 0,1-1 0,0 1 0,-1-1 0,1 0 0,0 1 0,-1-1 0,1 0 0,0 0 0,-1 1 0,1-1 0,0 0 0,0 0 0,1 0 0,-1 0-5,10 2 16,1 0 0,-1-2 0,1 1 0,11-2 0,4 0-29,93-1 202,0-6 1,127-25 0,124-44 14,-292 57-186,503-127 217,-247 80-20,-173 37-214,316-43 44,-402 63 25,-26 5-39,26-5-1,-38 7 73,-34 3-106,1 0 0,0-1 0,0 2 0,4 0 0,16 0 10,48-5 42,1-4 1,-2-3-1,120-34 0,-126 24-107,72-20 79,-99 31-53,64-7 0,120 9 135,-209 8-115,0-2 0,23-4 0,16-3 0,128 5 222,-168 4-87,-5 10-47,-3 0-44,-1-1-1,0 0 1,4 17 0,-1-4 93,48 159 101,-29-92-130,76 282 140,-75-214 77,-10-47-276,5 56-41,-15-102 32,-3 14 64,0-8-48,24 257-64,-11-122 170,-4-22-11,6 56-222,0-125 172,-5-32-36,23 120-3,-19-109-66,-5 2 114,-8-47-172,-2-33 134,8 27 0,-8-32-42,0 1-1,0-1 0,-1 1 1,1 20-1,-3-2-18,1-9 16,-1-1-1,-1 0 1,-1 0 0,-4 20-1,-14 40 99,16-54-63,3-24 90,-4-1-126,-1-1 0,0 1 0,1-1 0,-1-1-1,1 1 1,-1-1 0,1 0 0,0 0 0,0 0 0,-7-4 0,0 0-3,0 1 1,-1 1-1,1 0 1,-1 1-1,0 0 0,0 1 1,-16-1-1,-94 4-26,100 0 27,-232 17 64,81-4 43,-417 51-262,-389 66 267,292-71-112,678-59 0,-429 26-16,-216-45-48,498 15 63,131 3-142,25 0 127,1-1 28,-1 0 0,0 1-1,0-1 1,0 0 0,-1 0 0,1 1 0,0-1-1,0 0 1,0 1 0,0-1 0,-1 1 0,0-1-1,-3-1-20,-7-3 9,0 1 1,0 0-1,-20-4 0,-13-3 68,24 3-34,7 3-75,0 1-1,-15-3 1,-11 3 78,25 2-24,-1 1 0,-28 2-1,9 0 25,-155-1-160,141 4-5,41-4 128,0 1 0,0 0 0,-16 3 0,18-3 11,4-1 37,-6 0 16,-74-4-256,82 4 192,0 0 0,0 0 0,-1-1 0,1 1 0,0 0 0,0 0 0,-1 0 0,1 0 1,0-1-1,0 1 0,0 0 0,-1 0 0,1 0 0,0-1 0,0 1 0,0 0 0,0 0 0,0-1 0,-1 1 1,1 0-1,0 0 0,0-1 0,0 1 0,0 0 0,0-1 0,0 1 0,0 0 0,0 0 0,0-1 0,0 1 0,0-12-54,0 9 52,2-14-13,0 1 1,1 0-1,1 0 0,0 0 0,11-26 0,-15 42 14,8-20-23,1 1 0,0 0 1,2 1-1,0 0 1,21-26-1,0 7 39,50-44 0,-54 55-4,0-1 1,-2-2-1,-1-1 1,-1-1 0,31-53-1,-24 25-1,-2 3-31,3 1 0,46-61 0,55-27-27,2-3-75,-61 45 27,17-20 35,-67 94 32,0 0-1,37-30 1,6-1-1,97-106 1,-132 128 0,63-70-90,-70 81 49,57-44 0,-40 41 37,80-41 0,54-11-39,-149 68 45,212-80-22,34-16 103,78-33-91,-266 113 70,295-82-77,-112 70-84,-166 33 85,-101 7 59,0 0 27,2 0-64,-3 0-38,-4 7-133,-4 5 192,-1 0 0,-13 15 0,-2 0 0,5-3 2,-37 47 75,-116 113-1,145-162-56,-2-1 0,-1-1-1,-49 25 1,3-3-3,-77 63-12,82-53-5,-319 194 2,-10 6-20,342-210-6,-188 125-58,119-93 95,-93 57 3,177-102-24,2 2 0,-71 67 0,98-83-4,0 0-1,2 0 1,-21 33 0,29-40-32,-1 0 1,1 1 0,1 0 0,0 0 0,0 0 0,1 0 0,0 0 0,0 0 0,0 19 0,2-23 27,0 0 1,1 0-1,0 0 0,0 0 1,0 0-1,1-1 1,-1 1-1,1 0 0,0-1 1,1 1-1,-1-1 1,1 0-1,-1 0 0,1 0 1,1 0-1,-1 0 1,0-1-1,1 1 0,8 5 1,0-1-18,0-1-1,0 0 1,1-1 0,1 0-1,22 7 1,-9-5 54,0-2 0,1 0 1,-1-2-1,1-1 0,0-1 1,0-2-1,0-1 0,0-1 1,32-6-1,-16-1 45,-1-2-1,0-3 1,-1-1 0,-1-1 0,44-26 0,220-108 318,-159 78-302,-4-6-1,211-154 1,-99 35-82,-24-13 0,-116 88 37,97-137-1,74-146-93,-271 384 69,2-2 56,0-1-1,-2-1 1,12-28 0,-25 50-47,1-1 0,-1 1 0,0 0 0,0 0 0,-1 0 0,1-1 0,-1 1 1,1 0-1,-1-1 0,0 1 0,-1-7 0,0 9-18,1-1 1,-1 1-1,0-1 1,0 1-1,1-1 1,-1 1-1,0-1 1,0 1-1,0 0 0,-1-1 1,1 1-1,0 0 1,0 0-1,-1 0 1,1 0-1,0 0 1,-1 0-1,1 0 1,-1 0-1,0 1 0,1-1 1,-1 1-1,-2-1 1,-3-1-21,1 1 0,-1 0-1,1 1 1,-1-1 0,1 1 0,-1 1 0,1-1 0,-1 1 0,1 0 0,-7 3-1,-2 0-38,1 1-1,0 1 0,-22 12 0,-120 90-128,150-103 183,-40 30-40,1 2-1,2 3 0,2 1 0,-52 65 1,-23 65 14,64-93 45,16-25-4,3 0-1,-38 83 0,54-95-6,2 1 0,2 1 0,1 1 0,-6 49-1,15-67 5,1 1 0,0 0 0,2 1 0,2-1-1,0 0 1,2-1 0,0 1 0,11 32 0,-6-32-21,1-1 0,2 0 1,0-1-1,2 0 0,0-1 1,20 23-1,-29-40 21,1 0 0,0 0 0,1-1 0,0 0-1,0 0 1,0-1 0,1 1 0,-1-2 0,16 8 0,-12-8-8,1-1 0,-1 0 1,0 0-1,1-1 0,0-1 1,-1 0-1,14 0 0,9-3 5,-1 0-1,0-3 0,0 0 0,0-3 1,0 0-1,-1-2 0,-1-2 0,53-26 0,-33 10 9,0-3-1,-2-1 1,-2-3-1,48-45 0,-36 26 47,71-85-1,-111 116-46,-1-1 0,-1-1 1,-1 0-1,-2-1 0,0-1 1,-2 0-1,10-31 0,-12 22 12,-2 0 0,-1-1-1,-2 1 1,-2-1 0,-1-1-1,-2 1 1,-1 0 0,-2 0-1,-2 0 1,-10-41 0,14 75-24,0-3 16,-1 0 0,1 0 0,-1 0 0,-1 0 0,1 0 0,-7-10 0,8 15-19,1 0 0,-1 1 0,1-1 0,-1 0 0,1 1 0,-1-1 0,0 1 0,1-1 0,-1 1 0,0-1 0,1 1 0,-1-1 0,0 1 0,0 0 0,1-1 0,-1 1 0,0 0 0,0 0 0,0 0 0,-1-1 0,1 1-3,-1 1 1,1-1-1,0 0 0,-1 1 0,1-1 1,0 1-1,-1 0 0,1-1 0,0 1 1,0 0-1,-1 0 0,0 1 0,-6 5-3,1 0 0,0 1-1,0 0 1,1 1-1,0-1 1,0 1-1,-7 18 1,5-12 2,-42 79 4,5 3-1,-49 153 0,20 51 37,61-228-111,4 1 1,0 86-1,9-136 48,1 0-1,1 0 1,1 0 0,8 35-1,-8-51 33,0 1-1,0-1 1,0 0-1,1 0 1,1 0-1,-1 0 1,1-1 0,0 1-1,1-1 1,0-1-1,0 1 1,0-1-1,1 0 1,0 0-1,9 5 1,-7-6 3,0 0 0,0 0 0,0-1 0,0-1 0,1 0 0,-1 0-1,1 0 1,12 0 0,-15-2-9,1-1 0,0 0 0,-1 0 0,1-1 0,0 0 0,-1 0 0,1-1 0,-1 1-1,1-2 1,-1 1 0,12-7 0,11-9 36,-1-1-1,30-26 0,-23 17-10,-5 5-22,112-93-14,-128 101 22,1-1-1,-2-1 1,0 0-1,-1 0 1,-1-2-1,14-28 1,-17 28-4,-1-1 0,0-1 1,-2 1-1,-1-1 0,0-1 1,-2 1-1,0 0 0,-1-1 1,-2 1-1,0-1 0,-1 0 1,-1 1-1,-1-1 0,-11-36 1,3 22 38,-2 1-1,-2 1 1,-1 0 0,-24-37-1,37 67-36,0-1 0,0 1 0,0 0 0,0 0 0,-1 0 0,0 1-1,0-1 1,0 1 0,-8-5 0,10 7-9,0 0 0,0 1 1,0-1-1,0 1 0,0-1 0,0 1 1,0 0-1,-1 0 0,1 0 0,0 0 1,0 0-1,0 0 0,0 1 0,0-1 1,0 1-1,0-1 0,0 1 1,0 0-1,0 0 0,0 0 0,0 0 1,0 0-1,0 0 0,1 0 0,-1 1 1,-1 1-1,-7 6-14,1 0 1,0 0-1,1 1 0,0 0 1,0 1-1,-7 14 1,-31 71-115,34-70 81,-12 27-92,-9 20-1063,-42 132 0,71-189 390,0 1 1,-2 34 0,6-43 20,0 0 1,0 1 0,1-1-1,0 1 1,1-1 0,6 23-793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1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6144,'-1'-9'4408,"-3"-4"-1970,0-9 4022,3 23-6394,0 0 0,0 0 0,0 0 1,0 1-1,1-1 0,-1 0 0,0 0 0,1 0 0,-1 2 0,-1 8-48,2 0-1,-1 1 0,1-1 0,1 0 0,0 0 1,1 0-1,3 11 0,-3-12-27,8 46 66,3 56 0,30 371-184,-29-298 142,-6-65-28,18 151 19,2 31-10,-25-262 43,26 278-204,-13-41 196,-10-131-60,0 101-10,5 77 91,-4-192-51,-1-25-133,-2 31 133,2 284 140,-7-281-158,1-134-2,-1 1-1,0 0 1,-3 10-1,2-10 10,0-1-1,1 1 1,-1 12-1,-3-3 380,2-6-2143,2-3-3383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1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 6528,'6'-9'12099,"-8"15"-11415,-11 93 2058,4-38-2221,-17 83-210,-10-17-157,33-116-192,4-14-43,0-17-13,1-5 163,1 0 0,9-40 0,-2 10-52,-6 33-18,0 0 0,2 1 0,0-1 0,10-22 0,-15 42-3,1-1 13,-1 0 0,1-1 0,0 1 0,0 0 0,0 0 0,3-3 0,-4 5 6,-1 0-1,1 1 1,0-1 0,0 1 0,-1-1 0,1 1 0,0-1 0,0 1 0,0 0 0,0-1 0,0 1 0,0 0 0,-1 0 0,1 0-1,0-1 1,0 1 0,0 0 0,0 0 0,0 0 0,0 1 0,0-1 0,0 0 0,0 0 0,0 0 0,0 1 0,0-1 0,-1 0-1,1 1 1,2 0 0,155 96 1188,-125-76-1035,-1 0 133,-1 2 1,0 1-1,49 50 0,-4 10-807,-73-78-140,3 5-631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7552,'1'2'8921,"12"1"-6547,3-4-1192,0-1 1,23-4-1,1-1-675,-15 5-291,44 2 1,2 0 38,-26-2-55,-9 1 52,61-10 0,-72 8-237,0 0 0,0 2 0,28 3-1,-6-2 119,251-11 539,-183 2-214,154 9 1,28-2-169,-107-3-52,255-14 146,-179 4 6,-15 1-284,2 3 117,-66 3-148,130-3 153,-266 9-221,366-18 348,-228 9-305,154-24 154,-206 19-152,205 6 104,-229 11-1495,-112-1 859,-2-9-7221,-5-6 3151,3 8 2193,-5-13-2688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9728,'-7'4'1687,"-12"7"904,18-10-2313,0-1 0,0 1 0,1 0-1,-1-1 1,0 1 0,1 0 0,-1-1 0,0 1 0,1 0-1,-1 0 1,1-1 0,0 1 0,-1 0 0,1 0-1,-1 0 1,1 0 0,0 0 0,0 1 0,0-1-170,0 0 1,0 1 0,1-1-1,-1 0 1,1 0-1,-1 0 1,1 0 0,-1 0-1,1 0 1,0 0-1,-1 0 1,1 0-1,0 0 1,0-1 0,0 1-1,-1 0 1,1 0-1,0-1 1,0 1 0,2 0-1,23 11 588,-25-12-654,23 7 610,1-1 0,0-1 0,46 3-1,-18-2 1,45 5 188,70 10 12,-134-15-657,1 2 0,57 21 0,-72-21-58,-1 1-1,32 21 1,-42-25 25,0 2 0,-1-1 0,0 1 0,-1 0 0,1 1 0,-1 0 1,9 13-1,-13-16-117,-1 1 0,1-1 0,-1 1 0,0-1 0,0 1-1,0 0 1,-1 0 0,0 0 0,0 0 0,-1 0 0,1 0 0,-1 0 0,-1 0 0,1 0 0,-1 0 0,0 0 0,0 0 0,-1 0 0,0 0 0,0 0 0,-4 8 0,-1-1-19,0-1 0,-1 0 1,0 0-1,-1 0 1,0-1-1,-1-1 1,0 0-1,-12 10 0,-146 130-255,160-141-55,0 0 0,0 0 0,1 1 0,-7 14 0,-8 23-3976,21-45 3326,-1 5-1067,14-1-8407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3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6784,'0'0'183,"0"0"-1,0-1 1,0 1 0,0 0 0,0-1 0,0 1 0,0-1 0,0 1-1,0 0 1,0-1 0,0 1 0,0-1 0,0 1 0,0 0 0,0-1-1,0 1 1,-1 0 0,1-1 0,0 1 0,0 0 0,0-1 0,-1 1-1,1 0 1,0-1 0,0 1 0,-1 0 0,1 0 0,0-1-1,0 1 1,-1 0 0,1 0 0,0-1 0,-1 1 0,1 0 0,-1 0-1,1 0 1,0 0 0,-1 0 0,1 0 0,0-1 0,-2 1 816,-4 2 2712,5 1-3655,0 0 0,1-1 0,-1 1 0,0 0 0,1 0 0,0 0 0,0 0-1,0 0 1,0 0 0,1 5 0,7 35 362,-3-16-176,31 162 57,-28-151-222,5 51 1,-9-50-79,-3 7-137,-1-28-2636,0-10-2009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5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83 550 8320,'-4'-8'1105,"-1"1"1,0-1-1,0 1 1,-1 1-1,0-1 1,-8-6-1,11 9-345,0 0 0,0 0 0,0 0 0,0-1 0,-2-4 0,-1-1 189,6 10-938,0 0 0,0 0-1,0 0 1,0 0 0,0 0-1,0 0 1,1 0 0,-1 0-1,0 0 1,0 0 0,0 0-1,0 0 1,0 0 0,0 0-1,0 0 1,0 0 0,0 0-1,0 0 1,0 0 0,0 0-1,0 0 1,0 0-1,1 0 1,-1 0 0,0 0-1,0 0 1,0 0 0,0 0-1,0 0 1,0 0 0,0 0-1,0 0 1,0 0 0,0 0-1,0 0 1,0 0 0,0 0-1,0 0 1,0 0 0,0 0-1,0 0 1,1 0 0,-1 0-1,0 0 1,0 0 0,0 0-1,0-1 1,0 1 0,0 0-1,0 0 1,0 0 0,0 0-1,0 0 1,0 0 0,0 0-1,0 0 1,0 0 0,0 0-1,0 0 1,0 0-1,0 0 1,0 0 0,0-1-1,0 1 1,0 0 0,0 0-1,0 0 1,7 3 256,9 7-86,0 1 1,0 1-1,-1 0 0,-1 1 0,0 1 0,-1 0 0,0 1 0,18 28 0,3 12-23,33 73-1,-56-105-32,93 196 1837,-100-212-1863,-3-6-55,0 1 0,0 0 1,0 0-1,0 0 0,-1 0 0,1 0 0,-1 0 0,1 3 0,-1-5-36,1 0 1,-1 0-1,0 1 0,0-1 0,0 0 1,0 0-1,-1 0 0,1 0 0,0 0 1,0 0-1,0 1 0,0-1 0,0 0 1,0 0-1,0 0 0,0 0 0,0 0 1,0 0-1,0 1 0,0-1 0,0 0 1,0 0-1,-1 0 0,1 0 0,0 0 1,0 0-1,0 0 0,0 0 0,0 0 1,0 0-1,0 0 0,-1 0 0,1 1 1,0-1-1,0 0 0,0 0 0,0 0 1,0 0-1,0 0 0,-1 0 0,1 0 1,0 0-1,0 0 0,0 0 0,0-1 1,-9-2 131,-8-11-116,9 4-38,1 1 1,0-2-1,1 1 0,-9-20 1,7 14 12,-62-116-3,-36-76-24,69 109 62,5-1-1,-32-168 1,61 256-52,1 0-1,1 0 0,0 0 1,1-17-1,0 26 19,0 0 0,0 0-1,1 0 1,-1 0 0,1 1-1,0-1 1,0 0-1,0 1 1,0-1 0,1 1-1,-1-1 1,1 1 0,-1-1-1,1 1 1,0 0 0,0 0-1,0 0 1,0 0 0,0 0-1,0 0 1,0 1 0,1-1-1,-1 1 1,5-2 0,-3 1 10,1 1 0,0-1 0,0 1 0,0 1 0,0-1 0,0 1 0,0 0 0,0 0 0,0 0 0,0 1 0,0 0-1,0-1 1,0 2 0,0-1 0,-1 1 0,1 0 0,0 0 0,-1 0 0,6 3 0,1 3-2,1 0-1,-2 0 0,1 1 1,-1 0-1,0 1 0,9 11 0,130 181-6,-84-109 62,103 145 110,-13 10-788,-147-235 374,12 23-288,-19-33 321,0-1 1,0 1 0,0 0-1,0-1 1,0 1 0,-1 0 0,1 0-1,-1 0 1,0 0 0,0 3-1,0-5 77,0 0 0,0-1-1,0 1 1,0 0 0,0-1 0,-1 1-1,1 0 1,0-1 0,-1 1 0,1-1-1,0 1 1,-1-1 0,1 1 0,0 0-1,-1-1 1,1 1 0,-1-1 0,1 0-1,-1 1 1,1-1 0,-1 1-1,0-1 1,1 0 0,-1 1 0,1-1-1,-1 0 1,0 0 0,1 0 0,-1 1-1,0-1 1,1 0 0,-2 0 0,0 0-193,1 0 0,0 0 1,-1 0-1,1-1 1,-1 1-1,1 0 0,-1-1 1,1 1-1,0-1 1,-1 0-1,1 1 1,0-1-1,0 0 0,-1 0 1,0 0-1,-16-21-4598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3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6656,'-4'-4'13035,"4"9"-11708,2 42-804,3 0 0,15 63 0,-7-38-455,8 21 4,-11-51-208,-9-24-404,-1-17 107,0 1 1,0-1-1,0 1 1,0-1 0,0 0-1,1 1 1,-1-1-1,0 1 1,1-1-1,-1 1 1,1-1-1,-1 0 1,1 1-1,0-1 1,-1 0 0,1 0-1,0 0 1,1 2-1,11 11-4025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6272,'-8'-9'11900,"7"18"-10862,10 228 1181,-2-145-2106,-1 3 94,-6-95-288,0 0 0,1 0 1,-1 1-1,0-1 1,0 0-1,0 0 0,0 0 1,0 0-1,0 1 1,0-1-1,0 0 0,0 0 1,0 0-1,0 0 1,0 1-1,1-1 0,-1 0 1,0 0-1,0 0 1,0 0-1,0 0 0,0 0 1,1 1-1,-1-1 1,0 0-1,0 0 0,0 0 1,1 0-1,-1 0 1,0 0-1,0 0 0,0 0 1,0 0-1,1 0 1,-1 0-1,0 0 0,0 0 1,0 0-1,1 0 1,-1 0-1,0 0 0,0 0 1,0 0-1,0 0 1,1 0-1,-1 0 0,0 0 1,0-1-1,0 1 1,0 0-1,1 0 0,-1 0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4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6784,'0'-1'-357,"-1"-12"11553,-2 18-9566,2 3-1401,1-1 0,-1 1 0,1 0 0,0 0 0,1-1 0,0 1 0,3 14 0,1 1 29,7 70 119,12 71 329,-22-141-720,0-1-1,-2 27 1,0-28-620,5-20-3703,4-5-1139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6912,'-8'3'17093,"62"-2"-15579,-16 0-1127,66-6 0,25-6-206,-77 10-1637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0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7424,'-3'0'15915,"22"0"-12763,28 0-3916,177 0 1735,-123 0-5910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48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78 6144,'-12'-5'6408,"10"5"-6129,-22 0 472,16 0 99,4 0-648,0 0 1,-1 1 0,1-1-1,0 1 1,-4 1 0,0 2-40,1 0 0,0 0 0,0 1 0,1-1 0,-1 2 0,-10 10 0,8-4-44,7-10-114,0-1 0,1 1 1,-1 0-1,1 0 0,-1 0 0,1 0 1,0 0-1,0 0 0,0 0 0,0 1 0,0-1 1,1 0-1,-1 1 0,1-1 0,-1 0 1,1 5-1,0 109-16,1-104 5,1-1-1,0 1 1,0 0-1,1-1 1,1 0 0,0 0-1,0 0 1,8 13-1,-10-20 22,2 7-36,-3-9 39,0 1-1,0 0 1,1-1 0,-1 1-1,1 0 1,-1-1-1,1 0 1,0 1 0,2 2-1,-1-2-1,2 1-28,0 1 1,0 0-1,0-1 0,1 0 1,-1 0-1,1 0 1,0-1-1,0 0 0,0 0 1,13 3-1,-13-4 102,0-1-1,1 0 1,-1 0-1,1 0 1,-1-1-1,1 0 1,-1 0-1,10-2 0,1 2 171,-15 0-237,0 0-1,0 0 1,0 0 0,-1 0-1,1 0 1,0 0-1,0 0 1,0-1-1,0 1 1,-1-1 0,1 1-1,0-1 1,1-1-1,33-16 638,-29 15-614,1-1-1,-1 0 1,0 0 0,-1 0-1,8-6 1,-9 4-7,0 1 0,-1 0 0,0-1 1,0 0-1,-1 0 0,1 0 0,-1 0 1,0 0-1,2-10 0,0 1 74,-1-1 0,3-32-1,-6 35-3,0 0 0,-1 0 0,-1 1 0,0-1 0,-1 0 0,-1 0 0,0 1 0,0 0 0,-1-1 0,-1 1-1,-10-20 1,9 22-137,0 0-1,0 1 1,-1 0-1,0 0 0,-1 0 1,0 1-1,-1 0 1,1 0-1,-2 1 0,1 1 1,-1-1-1,0 1 1,-15-6-1,7 3-2915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5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8064,'4'8'7232,"-4"-1"-6944,0 2-160,0-1-96,5 4-672,0 3-288,-1 1-3200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5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7040,'9'5'2720,"-13"-1"-2112,8 4-96,5 16-10784</inkml:trace>
  <inkml:trace contextRef="#ctx0" brushRef="#br0" timeOffset="1">50 353 6400,'4'9'2368,"-8"-9"-1856,8 0-320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5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7296,'0'12'2720,"-5"-7"-2112,14-2-384</inkml:trace>
  <inkml:trace contextRef="#ctx0" brushRef="#br0" timeOffset="1">77 131 7808,'0'9'2976,"0"-2"-2304,9 1-544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19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6528,'0'-1'12529,"2"3"-13282,-1-1 828,0 0 1,0 0-1,0-1 0,0 1 0,0 0 1,0-1-1,0 1 0,0 0 0,0-1 1,1 0-1,-1 1 0,0-1 0,0 0 1,1 1-1,-1-1 0,0 0 0,2 0 1,30 0 1006,-19-1-666,-2 1-100,0 1 0,1 0 0,22 5 0,-19-3-203,-1-1 1,33 1 0,6 0 217,-8 2-91,-25 0-125,0-2 1,42 4-1,28 0 435,-29-2 159,184-5-74,-229 1-593,0 0 1,18 5 0,-14 2-34,-19-7-20,0 0 1,0 0-1,0 0 1,1 0-1,-1 0 1,0-1-1,0 1 1,1-1-1,2 1 1,0-1 22,0 1 1,0 0-1,0 0 1,0 0-1,8 4 1,15 3-88,-17-6 114,0 2 0,0-1-1,0 1 1,0 1 0,12 7 0,12 4-16,-28-12-22,1-1 1,0 1 0,-1 1 0,0-1-1,13 12 1,-1-4 120,-11-8-206,7 3 76,20 8 0,-9-5-24,10 2-16,-26-9 56,0 1 0,1-1 0,-1-1 0,16 2 0,-13-2 9,1 0 0,12 5-1,-13-4-2,-1 0-1,17 1 0,-18-2-3,1-1 0,-1 2 0,18 5 0,28 7 76,0 6-124,-3-2-79,-44-13 132,-2 0 1,1 0-1,0 1 1,-1 0-1,-1 0 0,1 0 1,-1 1-1,6 9 1,-6-9 9,1-1 0,-1 0 1,17 11-1,-5-6-61,-12-8 53,1 1 0,12 10 1,23 23 66,-23-22-102,-1 1-1,-1 0 1,20 26 0,-15-12 14,-1 0 0,22 43 1,-28-41 28,-6-10-18,2 0 1,16 23 0,14 23 42,-21-31 49,-19-35-99,0 0 1,-1 1-1,0-1 0,0 1 0,2 5 0,-3-6-1,1-1-1,-1 1 0,1 0 0,0 0 1,1 0-1,-1-1 0,0 1 1,1-1-1,1 3 0,2 4 9,0 0-1,0 0 0,-1 0 1,-1 0-1,0 1 1,4 17-1,2 3-29,0 4-9,-1 0 0,4 35 0,1 73 75,-7-60 10,-4-55-41,2 16 61,1-3-119,-2 0 1,-1 54 0,0 19 138,1-49-131,4 37 119,0-15-154,-1-13 66,-4-19 30,0 4-14,1-26-25,-4 52-1,0-29 7,1 135 67,0-108-5138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5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10880,'0'4'4032,"4"-4"-3136,13-4 895,-8 1 193,4-2-640,10-2-192,-1-1-608,5-1-256,0-3-192,-1 2-864,5-2-352,5 0-1472,5 0-671,7-8-1793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0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7040,'0'-12'8816,"1"13"-8635,94 173 952,37 59-1141,-130-230 50,1 0 1,-1-1-1,0 1 0,1 0 0,4 3 1,-6-6-16,-1 1 1,1-1 0,-1 1-1,0-1 1,1 0-1,-1 1 1,1-1-1,-1 0 1,1 0 0,-1 1-1,1-1 1,-1 0-1,1 0 1,-1 0 0,1 0-1,-1 0 1,1 0-1,-1 0 1,1 0-1,-1 0 1,1 0 0,-1 0-1,1 0 1,-1 0-1,1 0 1,-1 0 0,1 0-1,-1 0 1,1-1-1,-1 1 1,1 0-1,-1 0 1,1-1 0,-1 1-1,0 0 1,1-1-1,-1 1 1,1 0 0,-1-1-1,0 1 1,1-1-1,-1 1 1,0 0-1,0-1 1,1 1 0,-1-1-1,0 1 1,1-2-1,1-7 203,1 0 0,-2 1 0,1-2 0,-1 1 0,0-11-1,-3-48 315,2 56-525,-4-71-1641,4 47-3193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2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64 194 5376,'0'-1'252,"-1"0"1,1 1-1,-1-1 1,0 0-1,1 0 1,-1 0-1,1 0 1,-1 1-1,0-1 1,0 0-1,1 0 1,-1 1-1,0-1 1,0 1-1,0-1 1,0 1-1,0-1 1,0 1-1,0 0 1,0-1-1,0 1 1,0 0-1,0 0 1,0-1-1,-2 1 1,-33-9 6243,37 12-6516,-1 0 1,1 0-1,0-1 0,0 1 1,0-1-1,0 1 0,0-1 1,3 4-1,0 1-1,22 42-133,41 58 0,-49-82 158,1-1 0,1-1 0,1-1 0,25 19 0,-43-38 0,0-1 0,0 0 1,0 0-1,0 0 0,1 0 0,-1-1 0,5 2 0,-7-3 8,-1 1 0,1-1 0,-1 0 0,1 0 0,-1 0 0,1 0 0,-1 0 0,1 0 0,-1 0 0,1 0 0,-1 0 0,0 0 1,1 0-1,-1 0 0,1-1 0,-1 1 0,1 0 0,-1 0 0,1 0 0,-1-1 0,0 1 0,1 0 0,-1 0 0,1-1 0,0 0 22,-1 0-1,0 0 1,1 0-1,-1 0 0,0 0 1,0 0-1,0 0 0,1 0 1,-1-1-1,0 1 1,0 0-1,-1 0 0,1 0 1,0 0-1,0 0 0,-1-2 1,-6-19 88,-1 0-1,-1 1 1,-1 0 0,0 0 0,-25-33-1,6 15-111,-1 1 0,-44-41-1,12 13 469,62 66-485,-1-1 0,1 1 1,-1 0-1,1-1 0,-1 1 0,1-1 0,0 1 0,-1-1 0,1 0 1,0 1-1,0-1 0,-1 1 0,1-1 0,0 0 0,0 1 1,0-1-1,0 1 0,0-1 0,0 0 0,0 1 0,0-1 1,0 0-1,0 1 0,0-1 0,0-1 0,1 1 6,-1 1-1,1-1 1,0 0 0,-1 0-1,1 0 1,0 1 0,0-1-1,0 0 1,-1 1 0,1-1-1,0 1 1,0-1 0,0 1-1,1-1 1,5-1 34,0 0 0,0 0-1,12-1 1,-17 3-25,83-12 200,118-20-938,-104 12-5643,-64 13 2197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3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1 135 7168,'9'11'8966,"-1"-18"-8039,-6 5-775,-1 0 0,0-1 0,1 0 1,-1 1-1,0-1 0,1-5 0,1-1 20,0-1-264,0-1-1,-1 1 1,0-1-1,-1 1 1,1-17-1,0 15-1602,5-4-2545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6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6784,'0'-4'3104,"0"8"-2688</inkml:trace>
  <inkml:trace contextRef="#ctx0" brushRef="#br0" timeOffset="1">19 152 7552,'0'8'2880,"-5"-1"-672,5-2-2624</inkml:trace>
  <inkml:trace contextRef="#ctx0" brushRef="#br0" timeOffset="2">1 445 7424,'0'16'2816,"0"-13"-2208,0 2 416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6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6656,'5'0'2528,"-5"4"-1952,0 1-384</inkml:trace>
  <inkml:trace contextRef="#ctx0" brushRef="#br0" timeOffset="1">27 172 6400,'5'3'2368,"-5"6"-1856,0-1-64,0-4-160,0 4-2976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6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7040,'4'3'2624,"-4"1"-1408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7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2560,'5'15'1056,"-5"-3"-832,0 4 640,0-8 320,0-1-512,0 5-192,0 0-96,0 0 64,0 0-256,0 0-384,0-4-128</inkml:trace>
  <inkml:trace contextRef="#ctx0" brushRef="#br0" timeOffset="1">5 603 6656,'-5'24'2464,"5"-12"-1920,0-5-96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7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6784,'-4'0'3200,"4"-3"-2496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8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5 543 9344,'-5'-4'3520,"5"1"-2752,5-2-768</inkml:trace>
  <inkml:trace contextRef="#ctx0" brushRef="#br0" timeOffset="1">14 249 8064,'-5'-7'3744,"5"-1"-3328,0 4-288</inkml:trace>
  <inkml:trace contextRef="#ctx0" brushRef="#br0" timeOffset="2">18 56 7808,'-4'-12'2880,"-1"4"-2240,5-4-160,0 8-192,0-16-8352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2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27 484 7296,'-4'-5'2720,"-1"-7"-2112,5-10-256,0 10-256,0-12-3168,9-8-1280</inkml:trace>
  <inkml:trace contextRef="#ctx0" brushRef="#br0" timeOffset="1">9 100 8576,'-9'-5'3232,"9"-2"-2496,0-13-1344,0 8-800,5-9-1952,8-14-640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6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8 11136,'-14'-7'7301,"25"27"-4443,-1-6-2321,0-1-1,1 0 0,20 17 0,1 1-153,25 33 163,47 73-1,-76-99-430,140 206-134,-68-77-2784,-98-163 2627,-1-2-52,-1-1 0,2 1 0,-1 0 1,0 0-1,0 0 0,1 0 0,-1-1 0,1 1 0,-1-1 1,3 2-1,-8-33-11393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53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5248,'-5'-4'5936,"22"24"-4854,-16-13-1001,-1-6-69,1 0 0,-1-1 0,0 1 0,0 0 0,0 0 1,0 0-1,0-1 0,1 1 0,-1 0 0,0 0 0,1 0 1,-1-1-1,2 2 0,3 15 101,-4-16-102,-1 1 0,1 0 0,-1 0 1,1 0-1,0 0 0,-1 0 0,1-1 0,2 4 0,1 1 25,-1 1-1,0 0 0,0 0 0,-1 0 1,0 0-1,0 0 0,2 14 0,-4-19-13,3 15 28,-3-11-53,1-1 0,0 0 0,0 0 0,1 1 0,2 5 0,-3-7 34,0 0-1,0 1 1,0-1-1,0 1 0,-1-1 1,1 0-1,-1 7 1,2 15 40,0-8-9,-3-16-74,2 1-1,-1-1 1,0 0-1,0 0 1,1 0 0,-1 1-1,2 2 1,-1-2 27,0 1 1,0-1-1,0 0 1,-1 0-1,1 0 1,-1 6-1,4 15 58,-1-6-179,-2-15 95,-1-1-1,0 0 1,0 1 0,1-1-1,0 0 1,-1 0 0,1 0-1,1 3 1,0-1 12,-1 1-1,1-1 1,-1 1 0,0-1-1,0 1 1,-1-1 0,1 8-1,-1-5 24,1-1 0,0 1-1,0-1 1,1 1 0,4 10 0,0 4-65,-3-5-74,-3-13 124,0-1 1,0 0-1,1 0 0,-1 0 1,1 0-1,-1 0 0,1 0 1,0 0-1,1 3 0,1 8-90,-3-12 90,0 1 0,0-1-1,0 0 1,0 0 0,1 0 0,-1 1 0,0-1 0,1 0 0,-1 0-1,1 2 1,1 1-6,0 1 0,-1 0 0,0 0 0,0 0 0,0 0 1,0 6-1,0 3-7,1 1 0,0-1 0,7 22 0,-6-24 1,0 0 0,0-1 1,1 24-1,5 29 14,-8-49-9,0 1 1,9 29 0,-4-13 5,6 27-126,0-13 224,-1-6-180,-6-23 98,0 0 1,1 0-1,17 30 0,-9-18-35,31 54 101,-42-77-37,1-1-1,-1 1 0,1-1 1,0 0-1,0 0 0,9 7 1,-7-6-6,-1-1 0,0 0 0,0 1 1,4 8-1,56 82 465,-21-34-368,-23-32 39,0 0 0,30 29 0,-32-41-66,-14-13-63,1 1 0,-1-1 1,0 1-1,0 0 1,4 8-1,-6-9-29,0-1 1,0 0-1,0-1 0,0 1 1,1 0-1,4 3 1,13 14 20,14 17 195,2 3 57,17 18 64,-49-53-340,1-1 0,-1 0-1,1 0 1,0 0 0,0-1 0,0 0-1,1 0 1,11 5 0,-9-4 25,-1-1 0,1 1 1,-1 0-1,9 8 0,-4-3-4,0-1 0,1-1 0,-1 0 0,2-1 1,29 11-1,-5-2 162,68 31 238,12 9 127,-101-43-477,-16-11-52,0 0 0,1 0 0,-1 0 0,1 0 1,0 0-1,-1-1 0,4 2 0,-2-1 2,0-1-1,-1 2 1,1-1 0,-1 0 0,0 1 0,5 4 0,-1 0 9,4 1-17,-1 0 1,1-1-1,0 0 1,1-1 0,0 0-1,0-1 1,0 0-1,21 5 1,8 0 28,-28-8 17,-4 0-67,1-1-1,13 1 1,37 2 125,-43-4-129,-12-1 0,0 1 1,0 0-1,0 0 0,-1 0 0,1 1 0,0-1 0,8 4 0,-7-3-8,0 1 1,0-1-1,0-1 0,0 1 1,0-1-1,0 0 1,9-1-1,3 1-80,18 4-1655,-27-4-2011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56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5760,'0'0'7653,"5"12"-7104,8-1-49,0-1-1,1-1 1,0 0-1,1-1 1,18 8-1,-19-11-384,1 0-1,0-1 1,29 5-1,-11-3 31,47 2 148,-55-6-230,-20-2-40,0 0 0,0 1-1,0 0 1,0-1 0,-1 2 0,1-1 0,8 3 0,-10-2 8,1-1 0,-1 0 0,1 0 0,-1-1 0,1 1-1,0-1 1,3 0 0,-3 0 22,-1 1 0,0-1 0,1 0 0,-1 1 0,0 0 0,6 2 0,-7-3-9,0 1-1,-1-1 1,1 1-1,0-1 1,-1 0-1,1 0 1,0 0-1,3 0 1,12 3 18,-3 1 4,1 0 1,-1-1-1,0 0 0,1-1 1,0 0-1,-1-1 1,19-2-1,30 3 133,-40 0-87,60 3 203,73-5 432,-97 4-299,34 4 96,-3-1-315,35-2 91,200-5 144,-289 4-523,35-1 166,-52-2-155,25 4 0,-24-2 80,26 0 0,35 5 37,25 1-63,-38-9-1452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57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8192,'6'12'12129,"-6"-12"-11973,0 1 0,1-1 0,-1 0 0,0 0 0,2 0 0,-1 0-192,1 0 0,-1 0 1,1 0-1,-1 0 0,1-1 0,-1 1 0,0-1 1,1 1-1,-1-1 0,3 0 0,5 0 296,-9 1-233,0 0 0,0 0 0,1 0 0,-1 0 0,0 0 0,1 1 0,-1-1 1,0 0-1,1 0 0,-1 0 0,0 0 0,1 0 0,-1-1 0,0 1 0,0 0 0,1 0 0,-1 0 0,0 0 0,1 0 0,-1 0 0,0 0 0,0 0 0,1-1 0,-1 1 0,0 0 0,0 0 0,1 0 0,-1-1 1,0 1-1,0 0 0,1-1 314,17 1 17,28 2-186,64 11 0,-84-9-164,26 5 85,100 30 0,-129-32-39,13 5 74,-36-12-99,1 0 1,-1 0 0,0 1-1,0-1 1,0 0-1,0 0 1,0 0 0,0 0-1,0 1 1,0-1 0,0 0-1,1 0 1,-1 0 0,0 1-1,0-1 1,0 0-1,0 0 1,0 0 0,0 1-1,0-1 1,0 0 0,0 0-1,0 0 1,-1 0-1,1 1 1,0-1 0,0 0-1,0 0 1,0 0 0,0 1-1,0-1 1,0 0 0,0 0-1,0 0 1,-1 0-1,-7 11 357,-11 9-286,7-8-227,1 0 0,0 2 0,0-1 0,-12 23 0,9-5-1139,11-25 638,0 0-1,0 0 1,0 0-1,0 0 1,-1 0 0,0-1-1,-6 7 1,9-11 375,0 0 1,0-1 0,0 1 0,0 0-1,0-1 1,0 1 0,0-1-1,0 0 1,0 1 0,0-1-1,0 0 1,-1 1 0,-16-1-4361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1:58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13 6656,'0'-12'6970,"5"24"-5076,-4-7-1657,1 1 1,-1-1-1,-1 0 1,1 0-1,-1 1 1,0-1-1,0 0 1,0 1-1,-1-1 1,-1 7-1,-3 10-244,-10 24-1,10-29 125,2-9-99,-54 158 12,56-162-6,-1 0 0,0-1 0,0 1-1,0-1 1,-1 0 0,1 0 0,-6 5 0,8-7-10,-1-1 0,1 1 0,-1 0 0,1-1 0,-1 1 0,0-1 0,1 1 0,-1-1-1,0 1 1,1-1 0,-1 0 0,0 1 0,1-1 0,-1 0 0,0 0 0,0 1 0,0-1 0,1 0 0,-1 0 0,0 0 0,0 0 0,0 0 0,1 0 0,-1 0 0,0 0 0,0 0 0,0 0 0,1-1 0,-1 1 0,0 0 0,0-1 0,1 1 0,-1 0 0,0-1 0,1 1 0,-1-1 0,0 1 0,1-1 0,-1 1 0,1-1 0,-1 1 0,0-1-1,0-1 1,-1-2-11,0 0-1,0 0 1,0 0-1,1-1 1,-1 1-1,1 0 1,0-1-1,0-7 0,-2-40 11,4 48 6,-2-13 30,2 1-1,1-1 1,0 0 0,6-24 0,-6 34-37,1 0 1,0 0-1,0 0 1,0 0-1,1 0 0,-1 1 1,2 0-1,-1 0 1,1 0-1,0 0 0,0 1 1,8-7-1,-7 7 21,0 1 0,0 0 0,0 0 0,0 1 0,1 0-1,0 0 1,0 0 0,-1 1 0,2 0 0,-1 0 0,0 0 0,0 1 0,0 1-1,1-1 1,-1 1 0,0 0 0,1 1 0,-1 0 0,0 0 0,0 0 0,0 1 0,0 0-1,0 0 1,0 1 0,0 0 0,-1 0 0,1 1 0,-1 0 0,10 7 0,24 25 420,53 59 0,-89-90-593,-3-4-129,0 0-1,-1 0 1,1 0 0,-1-1-1,1 1 1,0 0-1,0 0 1,-1-1-1,1 1 1,0 0 0,0-1-1,1 1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2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65 6656,'0'-5'855,"0"0"0,0-1 0,-1 1-1,0-1 1,0 1 0,0 0 0,-1 0 0,0 0 0,-5-12 2746,5 24-3377,1 8-97,0 0-1,1 0 0,1 1 0,0-1 0,5 18 0,-3-13-24,64 419 367,-10-38-517,-56-392-9,42 258-1683,-38-308-6649,-5 20 4912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3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9728,'0'-3'1339,"1"-17"4765,3 4-4816,-3 15-1283,0 0 1,0 0-1,0-1 1,0 1-1,1 0 1,-1 0 0,0 0-1,1 0 1,-1 0-1,1 1 1,-1-1-1,1 0 1,-1 1-1,1-1 1,-1 1-1,1-1 1,-1 1 0,1 0-1,0 0 1,-1 0-1,3 0 1,9-1 119,-1 1 0,0 1 1,1 0-1,-1 1 0,0 0 0,24 8 1,-16-3 77,0 1 1,-1 1-1,24 14 0,-24-11-32,-1 1-1,-1 1 0,0 1 0,0 1 0,24 30 0,60 97 999,-100-141-1151,23 36 720,31 65-1,-45-80-460,-1 0-1,-1 1 1,-1 0 0,5 38 0,-5 7 46,-2 0 0,-9 118 0,-39 138-172,33-274-295,-22 67 0,25-98-227,-1 0 0,-1-1 0,0 0 0,-2 0 0,0-1 0,-16 20 0,21-32-106,0 1 0,0-1 1,-1 0-1,0-1 0,0 1 1,0-1-1,-9 4 0,16-9 373,-1 1-1,1-1 1,-1 1-1,1-1 1,-1 0-1,1 0 1,-1 1-1,0-1 1,1 0-1,-1 0 1,1 0-1,-1 1 1,0-1-1,1 0 1,-1 0-1,1 0 1,-1 0-1,0 0 1,1 0-1,-1 0 1,0 0-1,1-1 1,-1 1-1,1 0 1,-1 0-1,1 0 1,-1-1-1,0 1 1,1 0-1,-1-1 1,1 1-1,-1 0 1,1-1-1,-1 1 1,1-1-1,0 1 1,-1-1-1,1 1 1,-1-1-1,1 1 1,0-1-1,-6-13-4321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3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 10112,'-1'-4'5199,"3"17"-1871,146 265-1013,32 97-1072,-31 14-1096,-123-317-166,-10-29-1067,27 54 1,-42-96 938,0 1 1,0 0-1,0-1 1,0 1-1,0-1 0,0 1 1,1-1-1,-1 0 0,0 1 1,4 1-1,-5-3 110,0 0 0,1 0-1,-1 0 1,0 0 0,0 0-1,0 0 1,1 1 0,-1-1 0,0 0-1,0 0 1,1 0 0,-1 0-1,0 0 1,0 0 0,1 0 0,-1 0-1,0 0 1,0-1 0,0 1-1,1 0 1,-1 0 0,0 0 0,0 0-1,0 0 1,1 0 0,-1 0-1,0 0 1,0-1 0,0 1 0,1 0-1,2-13-985,-8-22-1749,1 16 1384,-4-28-2302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4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1 143 11008,'4'13'5749,"-3"-11"-5226,19 20 1269,-16-18-1409,32 35 550,-2 1-1,39 60 1,-31-41-621,99 160 605,17 22-512,-118-191-398,2-2 0,3-1 0,1-3 0,2-1 0,3-3-1,64 40 1,-106-74 34,1 0-1,0-1 0,0 0 1,1-1-1,-1 0 1,19 3-1,-27-6 6,0-1 0,0 0-1,1 0 1,-1 0 0,0 0 0,0 0 0,1 0 0,-1 0 0,0-1-1,0 1 1,0-1 0,0 0 0,0 1 0,1-1 0,-1 0 0,0 0-1,-1 0 1,1-1 0,0 1 0,0 0 0,0-1 0,-1 1-1,1-1 1,-1 0 0,1 1 0,-1-1 0,0 0 0,0 0 0,1 0-1,-1 0 1,-1 0 0,1 0 0,0 0 0,1-4 0,1-7 193,-1 0 0,0 1 0,-1-1 0,0-23 0,-3 9-98,0 1 0,-2 0 0,0 1-1,-2-1 1,-1 1 0,-15-36 0,-74-141 68,91 194-199,-300-557-303,302 560 268,-18-33-451,-38-53 1,57 88 167,0 1-1,0 0 1,0 0 0,0 0-1,0 1 1,-1-1 0,-3-2-1,13 32-8717,10-10 4381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4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54 11008,'-22'-54'10631,"22"62"-9135,27 137-402,49 147-1,-35-156-799,-14-46-129,66 155 0,-84-227-159,1 0-1,0-1 1,20 26 0,-26-39-6,0 1 1,0-1 0,0 0 0,0 0 0,0 0 0,1 0 0,0-1-1,0 0 1,0 0 0,0 0 0,0-1 0,1 0 0,-1 0 0,1 0-1,-1 0 1,10 0 0,-11-2 10,1 0-1,0 0 0,-1-1 1,1 0-1,-1 0 0,1 0 1,-1 0-1,1-1 0,-1 0 1,0 0-1,0 0 1,0 0-1,0-1 0,0 0 1,4-3-1,5-6 84,0 0 0,17-23-1,-15 18-33,20-22-49,2 2-1,50-41 1,24-9-4795,-110 86 4645,1 0-395,1-1 1,-1 0 0,0 1 0,0-1-1,-1 0 1,1 0 0,0-1-1,-1 1 1,1 0 0,-1 0 0,1-1-1,-1 1 1,0-1 0,1-4 0,-1-9-3691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5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11 273 13440,'-10'13'6656,"17"-14"-5190,11-7-802,-1-1 0,1 0 0,-1-1 0,-1-1 0,19-15-1,17-11-459,-24 19-175,14-9-1430,57-46-1,-58 35-4523,-23 19-341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6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1 254 9600,'4'7'3584,"5"-2"-2784,9-5 928,-9 0 223,8-5-255,5-2 32,10-8-672,8-9-320,5 0-448,-6 0-192,2-5 0,-1 2-576,4 0-128,5-1-1408,1 1-608,7-2-2943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5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14 179 11776,'-13'10'8063,"17"-13"-6879,1-4 64,4-5-192,0 0-96,4-5-512,5-2-224,9-1-64,5-4-96,7 5-64,1-2-832,1 6-320,-5 3-1248,-11 4-576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6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8 8064,'-2'2'6275,"16"0"-2362,-8-1-4160,2 2 791,1 0 1,-1 0 0,10 6-1,-9-4-178,0-1-1,14 5 0,-4-5-159,0 0 0,0-1 0,0-1 0,34 0 0,-54-3-431,0 1 0,0-1 0,0 0 0,0 1 0,0-1 0,1 0 0,-1 0 0,0 1 0,1-1 0,-1 0 0,0 0 0,1 0 0,-1 0 0,1 0 0,-1 0 0,1 0 0,0 0 0,-1-2 0,-4-6-2252,2 5 1242,-5-13-6106,11 2 3176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06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7808,'11'-16'12898,"10"6"-13493,-7 4 1577,26-13-491,2 2 1,-1 1 0,2 3 0,62-13-1,-88 23-2633,1 1 0,22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11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348 1930 8960,'-34'36'10794,"49"-37"-8975,-8-1-1658,0-1 0,0 0 1,0 0-1,-1-1 0,1 0 0,-1 0 1,0-1-1,0 1 0,0-1 1,-1 0-1,1-1 0,-1 0 1,-1 1-1,1-2 0,-1 1 0,5-9 1,2-6-58,-1-1-1,0 0 1,10-37 0,-6 4 67,-1 1-1,8-91 1,-16 66-171,-7-109 0,-30-120-619,22 249 395,-2 2 0,-3 0 0,-34-85 0,-79-117-250,107 223 449,-22-42-133,-90-122-1,130 196 139,-1 0 1,1 0-1,-1 0 0,1 1 0,-1-1 0,0 1 0,-9-5 0,12 8 15,0-1 0,0 1 0,0 0 0,0-1-1,0 1 1,0 0 0,0 0 0,0 0 0,0-1 0,0 1 0,0 0 0,-1 1-1,1-1 1,0 0 0,0 0 0,0 0 0,-1 1 0,0 0-1,1 0 0,0-1 0,-1 1 0,1 0 0,0 0 0,0 0 0,0 1 0,0-1 1,0 0-1,0 0 0,0 1 0,0-1 0,0 0 0,1 1 0,-1-1 0,0 2 0,-2 4-12,1 0 0,0 1-1,0-1 1,1 0 0,0 1 0,-1 11-1,2-9 14,-1 15-1,0-1 1,6 42 0,35 132 26,41 83-42,42 24 105,-83-210-93,15 43-48,41 93 26,-78-194 39,2 0 1,2-2 0,50 64-1,-65-91 5,0 1-1,1-1 0,0 0 0,0-1 1,1 0-1,0-1 0,0 1 0,1-2 1,12 7-1,-19-11 9,1 0 0,-1 0 0,1 0 1,-1-1-1,1 1 0,-1-1 0,1 0 0,-1 0 0,1 0 1,0-1-1,-1 1 0,1-1 0,-1 0 0,1 1 0,-1-2 1,0 1-1,1 0 0,-1-1 0,0 1 0,0-1 0,0 0 1,0 0-1,3-4 0,2 0-757,0-1 0,11-13 0,10-17-7473,-21 25 3724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1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11648,'0'0'9855,"0"8"-9503,0 4-160,4 12-128,1-5-256,4 22-32,-5-10-672,5 13-224,0-8-480,0-5-191,0-4-1249,5-10-448,-10-2-128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11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41 9728,'-31'-36'4512,"22"31"-3488,13 10-2400,-4-2 448,14 9 512,-1 0-704,19 16-192,-5-4-1792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12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60 391 11008,'13'24'13615,"-22"-21"-11327,-8-3-1653,16-1-597,-1 0 0,1 0 0,0 0 1,0 0-1,0 0 0,0 0 0,0 0 0,0 0 1,0 0-1,0 0 0,0 0 0,0-1 0,1 1 1,-1 0-1,0-1 0,1 1 0,-1-2 0,-8-29 25,8 26 3,-7-41 31,2 0 0,2 0 0,2-1 0,8-81 0,-6 124-95,0 3-10,0-1-1,0 1 0,1-1 1,-1 1-1,1 0 0,-1-1 1,1 1-1,0-1 1,0 1-1,0 0 0,2-4 1,-3 6 7,0 0 1,0 0-1,0 0 1,1-1-1,-1 1 0,0 0 1,0 0-1,0 0 1,1-1-1,-1 1 1,0 0-1,0 0 1,1 0-1,-1 0 0,0 0 1,0 0-1,1 0 1,-1 0-1,0 0 1,0 0-1,1 0 1,-1 0-1,0 0 1,1 0-1,-1 0 0,0 0 1,0 0-1,1 0 1,-1 0-1,0 0 1,0 0-1,1 0 1,-1 0-1,0 0 0,0 1 1,1-1-1,10 11-12,10 20-17,-17-26 14,19 31-91,61 87 86,-82-120 5,0 0-7,0-1 0,0 1-1,0-1 1,0 0 0,0 1 0,5 2 0,-6-5 24,-1 1-1,1-1 1,0 0-1,0 1 1,-1-1-1,1 0 1,0 0-1,0 0 1,0 0-1,-1 0 1,1 0 0,0 0-1,0 0 1,0 0-1,-1 0 1,1 0-1,0 0 1,0 0-1,-1-1 1,1 1-1,0 0 1,0-1-1,-1 1 1,1 0 0,0-1-1,-1 1 1,1-1-1,0 1 1,-1-1-1,1 1 1,-1-1-1,2-1 1,10-13 13,0 0 0,11-19 1,-17 23-39,1 0 1,0 1 0,0 0-1,1 0 1,1 0 0,0 1-1,19-15 1,-26 23 21,0 0 1,0 0-1,0 0 1,0 0-1,1 0 0,-1 0 1,0 1-1,0-1 1,1 1-1,-1 0 1,0-1-1,1 1 1,-1 0-1,0 0 0,1 1 1,-1-1-1,0 0 1,4 2-1,-2-1 0,0 1-1,0 0 1,0 0 0,0 0-1,0 1 1,-1-1 0,1 1-1,-1 0 1,4 4-1,3 4-1,0 1 0,-1 0 0,0 1-1,12 26 1,-9-12-1374,-1 1-1,11 47 1,-3-8-1015,3 4-6428,-17-54 4619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19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0 5760,'-3'3'8649,"2"-1"-9053,0 48 1196,-7 56 0,-5 24-646,-6 36-127,15-138 5,-1 42 0,1-30-2317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0.5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 7680,'-8'-1'8202,"12"6"-7866,32 26 1104,3 3-875,-1 6-229,1-2 0,87 65 0,99 38 443,-126-81-411,-55-29-80,-44-31-354,0 0 0,1 1-1,-1-1 1,0 0 0,0 0 0,1 0-1,-1 0 1,0 1 0,1-1 0,-1 0-1,0 0 1,1 0 0,-1 0 0,0 0-1,1 0 1,-1 0 0,0 0 0,1 0-1,-1 0 1,0 0 0,1 0 0,-1 0-1,0 0 1,1 0 0,-1 0 0,0 0-1,0 0 1,1-1 0,-1 1 0,0 0-1,1 0 1,-1 0 0,0 0 0,0-1-1,1 1 1,-1 0 0,0 0 0,0-1 0,1 1-1,-1 0 1,0 0 0,0-1 0,0 0-1,2-15-4007,-3 12 3527,1-13-3335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1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78 8320,'0'-1'11509,"6"2"-10912,6-2-466,0 0 1,0-1-1,0 0 0,0-1 0,0-1 1,12-4-1,-19 6-117,85-25 706,-59 18-624,62-6 0,-48 12 196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6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36 9728,'-2'-4'1202,"0"-1"1,-17-22 10114,19 41-10538,9 75-81,2 219-116,-17 1-492,4-216-147,-1 5-931,3-94 743,-1 0 1,1 0-1,-1 0 1,0-1-1,-2 8 1,2-11 166,1 1 0,0-1 0,0 0 0,0 1 0,-1-1 0,1 0 0,0 1 0,0-1 0,-1 0 0,1 1 0,0-1 0,-1 0 0,1 0 0,0 1 0,-1-1 0,1 0 0,0 0 0,-1 0 0,1 1 0,-1-1 0,1 0 0,0 0 0,-1 0 0,0 0-79,0 0-1,0 0 1,1-1 0,-1 1 0,0 0-1,1-1 1,-1 1 0,0 0-1,1-1 1,-1 1 0,0-1-1,1 1 1,-1-1 0,1 1-1,-1-1 1,1 1 0,-2-2-1,-6-11-2897,0-5-1585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2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6528,'2'7'13961,"5"-3"-14931,-1-3 1079,0 0-1,0 0 0,0-1 0,0 0 0,-1 0 0,9-2 1,-8 1-72,184-6 294,-189 8-313,0-1 1,-1 0 0,1 0-1,0 1 1,-1-1 0,1 0 0,-1 1-1,1-1 1,0 0 0,-1 1-1,1-1 1,-1 1 0,1-1-1,-1 1 1,1-1 0,-1 1-1,0-1 1,1 2 0,8 14 179,-6-10-133,7 12-64,0 0 0,-2 1 0,0 0 0,-1 0 0,-1 1 0,-1-1 0,-1 1 0,0 0 0,-2 1 0,1 37 0,-3 123 111,-3-152-453,1-1-3249,2-28 3517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6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88 7296,'-10'13'13506,"17"-15"-12479,10-5-545,-1-1 0,22-15 0,-20 12-285,31-14 0,-45 23-462,-1 0 1,1 0 0,0 0-1,-1 0 1,1-1 0,-1 1 0,0-1-1,4-3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6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91 8704,'3'-17'7560,"-4"17"-7501,1 0 0,0 0 0,0 0 0,0 0 0,-1 0 0,1-1 0,0 1 0,0 0 0,0 0 0,0 0 0,0 0 0,0 0 0,-1-1 0,1 1 0,0 0 0,0 0 1,0 0-1,0-1 0,0 1 0,0 0 0,0 0 0,0 0 0,0 0 0,0-1 0,0 1 0,0 0 0,0 0 0,0 0 0,0-1 0,0 1 0,0 0 0,0 0 0,0 0 0,0-1 0,0-2 92,0 1-1,0-1 1,0 1 0,1-1 0,-1 0-1,1 1 1,0-1 0,-1 1-1,1-1 1,0 1 0,1-1-1,-1 1 1,0 0 0,1 0-1,-1 0 1,1-1 0,-1 1 0,1 1-1,0-1 1,3-3 0,-1 3-52,-1 0 0,1 0 0,0 0 0,0 1 0,0 0 0,0-1 1,0 1-1,0 0 0,0 1 0,0-1 0,0 1 0,5 0 0,3 0 191,-1 0 1,1 1-1,-1 0 0,0 1 0,0 1 0,0-1 0,0 2 0,0 0 0,18 8 0,-24-8-194,0-1 0,0 1 0,0-1-1,0 1 1,-1 0 0,0 1 0,0-1-1,0 1 1,0 0 0,-1 0 0,1 0-1,-1 1 1,-1-1 0,1 1 0,-1-1-1,0 1 1,0 0 0,0 0 0,-1 0-1,1 7 1,0 84 1,-3-61-66,1 21-65,5 140-65,-4-194 111,-1 1 1,1-1-1,-1 0 1,1 1-1,0-1 1,0 0 0,1 0-1,-1 1 1,1-1-1,-1 0 1,1 0-1,0-1 1,0 1-1,1 0 1,-1-1-1,0 1 1,1-1-1,-1 1 1,1-1-1,0 0 1,0 0 0,0-1-1,0 1 1,0-1-1,0 1 1,0-1-1,1 0 1,-1 0-1,0 0 1,1-1-1,-1 1 1,1-1-1,-1 0 1,0 0-1,1 0 1,-1 0 0,1 0-1,-1-1 1,6-1-1,8-2 101,0-1 1,-1 0-1,18-9 0,-25 10-510,0-1-1,12-9 0,-15 10-622,-1-1 0,0 1 0,0-1 0,6-8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7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7424,'4'12'19995,"3"-12"-21987,0 0 2150,-1-1 0,1 1 0,-1-2 1,0 1-1,1-1 0,-1 1 0,0-2 1,0 1-1,0-1 0,9-5 0,-4 2 27,1 0-1,23-6 1,-26 9-83,14-1 165,-16 3-942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9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1 8320,'6'4'8126,"-6"-3"-7946,8 19 2072,3 28-1669,-10-30-413,-1 1 0,-1-1 1,-1 0-1,0 1 0,-6 21 1,-1 7-89,-10 55-1104,-32 103 1,49-198 31,-1 0-1,1 0 1,-1 0-1,0-1 1,0 1-1,-9 11 1,7-9-2503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29.8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 8064,'-1'-8'7143,"20"11"-2015,-15-1-6136,18 4 1543,-1 1-1,0 1 1,0 1-1,0 1 1,-1 1 0,27 19-1,103 92-480,-138-112-26,60 50-4790,-70-58 4124,8 3-3343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0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28 8192,'-5'-19'7718,"5"18"-7350,1 0-93,0 1 0,0-1 0,0 1 0,0 0 0,0 0 0,0-1 0,0 1 0,0 0 0,0 0 0,0 0 0,0 0-1,0 0 1,2 0 0,137-4 2397,-135 4-2610,0 1 0,0 0 0,-1 0 0,1 0-1,0 1 1,-1 0 0,1-1 0,-1 2 0,0-1 0,1 0-1,-1 1 1,0 0 0,-1 0 0,1 0 0,0 1 0,-1-1-1,0 1 1,0-1 0,0 1 0,0 0 0,-1 1-1,1-1 1,-1 0 0,0 1 0,0-1 0,2 10 0,9 70 289,-10-56-360,2 0 0,1 0 0,13 38-1,-18-62-27,0-1 0,1 1 0,-1-1 0,1 0 0,0 1 0,0-1 0,1 0 0,-1 0 0,1 0 0,-1 0-1,1-1 1,0 1 0,0-1 0,0 0 0,0 0 0,6 3 0,-5-3-689,1 0-1,0-1 0,0 0 1,-1 0-1,1 0 1,0-1-1,9 1 1,-1-1-2447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1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4 106 9984,'-3'10'9823,"3"-9"-9590,15 1 2203,17-6-1969,-18 0-268,0-1-1,-1-1 1,0 0-1,25-15 0,-20 10 53,25-11 0,-22 15-624,15-6-1475,-34 12 1072,1 0-1,-1 0 1,0-1 0,0 1 0,0 0-1,0-1 1,0 1 0,0-1 0,1-2-777,1 0 777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1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9856,'3'6'11006,"11"39"-10103,38 117-453,-11-57-7364,-35-91 4269,-2-1-1243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2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9728,'3'-5'6018,"-2"4"-5777,11-1 2325,14 2-2224,-20 1 202,1-2-378,0 2 0,1-1-1,-1 1 1,0 0 0,0 0 0,0 1-1,-1 0 1,1 0 0,0 1-1,-1-1 1,1 1 0,-1 1-1,0-1 1,8 7 0,-4 0-17,0 0 0,-1 0 0,0 1 0,-1 0 0,0 1 0,0 0 0,-2 0 0,1 1 0,-2 0 0,9 26 0,-7-12-40,-1 0-1,-1 0 0,-1 0 1,0 49-1,-4-61-128,0-1 1,1 1-1,0 0 1,1-1-1,1 1 1,0-1-1,1 0 1,8 18-1,-11-30 15,0 0 1,0 0-1,1 0 1,-1 0-1,1 0 1,-1-1-1,1 1 1,0 0-1,0-1 1,0 1-1,0-1 1,0 0-1,0 1 1,0-1-1,3 1 1,-1-1-35,0 0-1,0 0 1,0 0 0,1 0 0,-1-1-1,0 1 1,0-1 0,5-1 0,0 0-645,-1 0-1,0 0 1,12-5 0,18-9-6538,-24 7 2860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5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9728,'5'-4'1636,"0"-1"1,0 1 0,0 1-1,0-1 1,0 1 0,8-4-1,-9 5-1473,1 0 1,0 1-1,0-1 0,0 1 0,0 0 1,0 0-1,1 0 0,-1 1 1,0 0-1,0 0 0,0 0 0,1 1 1,-1 0-1,0 0 0,0 0 0,0 0 1,0 1-1,0 0 0,-1 0 0,9 5 1,-7-3-88,1 0 1,-2 1 0,1 0 0,0 0 0,-1 1-1,0-1 1,-1 1 0,1 0 0,-1 1 0,0-1-1,-1 1 1,1 0 0,-1 0 0,3 11 0,2 9-11,-2 1 1,4 44-1,-3-26 17,-5-31-58,15 82 24,-13-82-86,0-1 0,1 1-1,1-1 1,9 19 0,-12-28 37,0-1 0,0 1-1,1 0 1,0-1-1,-1 0 1,1 0 0,1 0-1,-1 0 1,1-1 0,-1 0-1,1 1 1,0-2 0,0 1-1,1-1 1,-1 1 0,0-1-1,1-1 1,-1 1 0,11 0-1,-5-1 13,1 0 0,-1-1 0,0 0 0,1-1 0,-1-1 0,0 0 0,1 0 1,20-8-1,-19 4-620,-1-1 0,0 0 0,0-1 0,0 0 0,-1 0 0,11-12 0,5-2-1798,52-37-6964,-35 31 5061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7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11648,'0'-3'8445,"7"5"-5611,10 8-1746,57 38-384,-2 3 0,-3 4 0,70 70 0,-130-116-706,51 50 94,105 80 0,-123-111-482,0-1 1,83 36 0,-86-46-3235,73 18 0,-111-35 3539,3 2-844,0-1 0,0 0 0,0 0 1,1-1-1,-1 1 0,0-1 0,0 0 0,1 0 0,-1 0 0,0-1 0,7-1 0,13-8-3652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2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7 8320,'-11'-6'8793,"3"14"-7048,5-2-1570,0 1 0,0 0 0,1-1 0,0 1 0,0 0 0,0 0 0,1 0 0,-1 13 0,1-9-70,-20 183 236,20-83-3401,2-63-4210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2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8576,'4'11'8589,"4"9"-5541,13 25-884,-15-32-1908,1 1 1,12 20-1,-4-14-485,0 0 0,1-1 0,1-1 0,36 30 0,-23-25-1926,35 21-1,-57-40 1587,46 27-4462,-26-19 1101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3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66 11264,'-1'1'110,"1"0"346,-1 0 1,0 0-1,0 0 0,0 0 0,1 1 1,-1-1-1,0 0 0,1 0 0,-1 1 1,1-1-1,0 1 0,-1-1 0,1 0 0,0 1 1,0-1-1,0 2 0,0-2-391,0-1 1,0 1-1,1-1 0,-1 0 0,0 1 1,1-1-1,-1 0 0,0 0 0,0 1 1,1-1-1,-1 0 0,1 0 0,-1 1 0,0-1 1,1 0-1,-1 0 0,0 0 0,1 0 1,-1 1-1,1-1 0,-1 0 0,1 0 1,-1 0-1,0 0 0,1 0 0,-1 0 1,1 0-1,-1 0 0,1 0 0,-1-1 1,0 1-1,1 0 0,0 0 0,19-4 706,-17 3-693,25-6 465,0-2 0,34-16 0,-7 3-1602,7-2-6514,-48 21 3131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4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88 129 8960,'-10'-40'9870,"9"40"-9714,-8 5 1500,6-3-1535,1 0 1,0 0 0,0 0-1,0 0 1,1 1-1,-3 3 1,-5 18 75,0 0 1,-6 38 0,3-14-199,6-10-95,6-35 64,0 0 1,0 0-1,0 0 1,0 0-1,0 0 1,1 1-1,-1-1 1,1 0-1,0-1 1,2 5-1,-2-6 31,-1 0 0,1-1 0,0 1 0,0 0 1,-1-1-1,1 1 0,0-1 0,0 1 0,0-1 0,0 1 0,0-1 0,0 1 1,0-1-1,0 0 0,0 0 0,0 1 0,0-1 0,2 0 0,26 0-83,-4-1 57,27 8 153,171 27-124,-168-19 359,-50-14-251,-1 1-1,1 0 0,0 0 0,-1 1 0,0-1 0,1 1 1,-1 0-1,7 7 0,-8-7-63,-1 0-1,0 0 1,-1 0-1,1 1 1,0-1-1,-1 1 1,0-1-1,0 1 1,0-1-1,0 1 1,-1 0 0,1 0-1,-1-1 1,0 1-1,0 0 1,0 0-1,-1-1 1,1 1-1,-1 0 1,0-1-1,0 1 1,-2 5 0,-1 1-8,-1 1 1,0-1-1,0 0 1,-1 0-1,-1-1 1,-7 9-1,8-11-4,0 0-1,-1 0 0,0-1 1,0 0-1,-1-1 0,1 0 1,-1 0-1,-11 5 0,15-8-21,0-1-1,0 1 1,0-1-1,0 1 0,-1-1 1,1 0-1,0-1 1,-1 1-1,1-1 1,-1 0-1,1 0 0,-1 0 1,1-1-1,0 1 1,-1-1-1,1 0 1,0-1-1,-8-2 1,10 2-21,-1 1-1,1-1 1,-1 0 0,1 0 0,0 0 0,0-1 0,0 1 0,0-1 0,0 1 0,0-1 0,1 1 0,-1-1 0,1 0 0,0 0 0,0 0 0,0 1-1,0-1 1,1 0 0,-1 0 0,1-1 0,-1 1 0,1 0 0,0-3 0,1-10 4,0 1 0,1-1 0,5-19 0,-6 30-3,7-40 60,-1 0 0,0-47 0,-6 63-11,-2 1-1,-1 0 0,-1 0 0,-11-44 1,11 62-14,0-1 1,-1 1 0,0 0 0,-1 0-1,0 1 1,0-1 0,-1 1 0,-8-9-1,11 14-194,-1 0 0,1 1 0,-1-1-1,0 0 1,0 1 0,0 0 0,-1 0-1,1 1 1,-1-1 0,0 1 0,0 0-1,0 0 1,0 0 0,0 1 0,0 0-1,0 0 1,0 0 0,-7 0 0,11 1-124,0 0-1,0 0 1,0 0 0,0 0 0,0 0 0,0 0 0,0 0 0,0 1 0,0-1 0,0 0-1,0 1 1,0-1 0,0 0 0,0 1 0,0-1 0,-1 2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5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19 742 7808,'-18'5'10229,"28"-6"-8160,98-20 1196,16-5-2279,-56 8-527,58-19 207,-98 28-560,27-9 134,58-29 1,-11-8-60,-2-1 32,196-90 162,-241 119-355,31-14 97,121-39 1,315-60-316,-488 131-280,11-3-1264,-15 9-2208,-29 3 3826,-1 0 1,0 0 0,1 0-1,-1-1 1,0 1 0,1 0-1,-1 0 1,0 0 0,0 0-1,1 1 1,-1-1 0,0 0-1,1 0 1,-1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6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 9472,'3'-2'7561,"2"15"-4836,-4-10-2500,2 5-16,0-1 0,-1 0 0,0 1 0,-1 0-1,1-1 1,-1 1 0,-1 0 0,0 10-1,-1 8-116,-6 29 0,1-17-37,-16 109-2013,20-134 759,-1 1 0,0-1 0,0 0 0,-2 0 0,-6 16 0,2-12-2598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6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8704,'1'-3'11343,"3"6"-11098,-1 0 0,1 0 0,-1-1 0,1 1 0,0-1-1,8 4 1,12 7 164,162 114-78,-174-119-456,13 8-593,32 16-1,-48-28-206,0-1 0,0 0 0,0 0 0,0 0 0,0-1-1,1-1 1,-1 1 0,10-1 0,-4-1-2952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6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8448,'7'-3'8645,"5"-5"-5882,1-1-1852,-6 6-495,0 0 0,1 1 1,-1 0-1,12-1 0,-16 3-321,0-1 1,0 1 0,0 0-1,0 0 1,0 0-1,0 1 1,0-1 0,0 1-1,0 0 1,-1-1 0,1 1-1,0 0 1,0 1 0,-1-1-1,4 3 1,-1 0 7,-1 0 0,1 1 0,-1-1-1,0 1 1,-1 0 0,1 1 0,-1-1 0,4 8 0,0 4 31,9 28 1,-11-27-128,2 21 0,-5-28-26,0 0 1,0 1-1,1-2 0,0 1 0,1 0 0,8 16 0,-11-26-42,-1 0 0,1 0 0,0 0 0,-1 0-1,1 0 1,0 0 0,0 0 0,0 0 0,0-1-1,0 1 1,0 0 0,0 0 0,0-1 0,0 1 0,0-1-1,0 1 1,0-1 0,0 0 0,0 1 0,1-1 0,-1 0-1,0 0 1,0 0 0,0 0 0,1 0 0,-1 0 0,0 0-1,0 0 1,0 0 0,1 0 0,-1-1 0,0 1-1,0 0 1,0-1 0,0 1 0,2-2 0,3-1-1595,0-1 1,0 0-1,0-1 1,9-8-1,-9 8-490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7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71 9728,'6'4'11655,"-2"-4"-11892,44-14 656,55-7-1,-89 18-520,61-12-3084,-26-2-3829,-36 13 3271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7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8704,'0'-9'11626,"0"16"-9483,0 15-2787,2-2 726,0 0 1,1-1 0,11 34 0,-8-27-164,-5-22 80,0 0-1,0-1 0,1 1 0,-1 0 0,1-1 1,0 1-1,2 3 0,-3-6 15,0 0 0,0 0 0,-1 0 0,1 0 0,0 0 1,0-1-1,0 1 0,0 0 0,0-1 0,1 1 0,-1-1 0,0 1 0,0-1 0,0 1 0,0-1 0,1 0 0,-1 0 1,0 0-1,0 1 0,1-1 0,-1 0 0,0 0 0,0-1 0,0 1 0,1 0 0,-1 0 0,2-1 0,6-2-84,-1-1-1,0 1 1,1-1-1,-1-1 1,0 0-1,13-11 1,-3 1-4017,25-27-1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7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32 239 10112,'-5'2'1259,"0"0"1,0 0 0,1 0-1,-8 5 3094,22-7-1073,12-5-2598,-1 0-1,0-2 1,0 0 0,32-16-1,74-52-206,-63 29-677,14-9-2111,-65 47 428,0 0 0,15-5-1,-26 13 1383,-1-1-1,1 1 1,-1 0-1,0 0 1,1-1-1,-1 1 1,1 0-1,-1 0 1,0 0-1,1 1 0,2 0 1,9 2-3566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38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9728,'0'2'9644,"1"8"-7987,1-5-1431,0-1 0,0 1 1,1-1-1,4 6 1,9 16 27,45 88-3,45 90-850,-30-74-5676,-71-122 3813,0 0 1,0-1 0,11 11-1,-2-3-1276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43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422 1087 8192,'-5'-2'8809,"5"8"-7073,0-6-1742,1 1-1,-1-1 1,0 1 0,0-1 0,0 1 0,1-1 0,-1 0-1,0 1 1,0-1 0,1 0 0,-1 1 0,0-1-1,1 0 1,-1 1 0,0-1 0,1 0 0,-1 0-1,0 1 1,1-1 0,-1 0 0,1 0 0,-1 0-1,1 1 1,-1-1 0,0 0 0,1 0 0,-1 0 0,1 0-1,-1 0 1,1 0 0,-1 0 0,1 0 0,-1 0-1,1 0 1,-1 0 0,0 0 0,1-1 0,0 1-1,4-3 85,0-1-1,0 1 0,-1-1 0,0 0 1,1 0-1,-1 0 0,-1-1 0,1 0 1,0 1-1,-1-1 0,0 0 0,-1-1 1,1 1-1,-1 0 0,2-8 0,0 1 12,-1 1 0,-1-1-1,0 1 1,-1-1-1,0 0 1,-2-18-1,-21-165-85,15 162 19,-2 1 0,0 0 0,-28-60 0,8 39-3,-49-69-1,-3 13 228,-129-136-1,209 245-246,1-1 0,0 1 0,0 0 0,-1-1 0,1 1 0,0-1 1,-1 1-1,1 0 0,-1-1 0,1 1 0,0 0 0,-1 0 0,1-1 0,-1 1 0,1 0 0,-1 0 0,1 0 0,-1-1 0,1 1 1,0 0-1,-1 0 0,1 0 0,-1 0 0,1 0 0,-1 0 0,1 0 0,-1 0 0,1 0 0,-1 0 0,1 0 0,-1 1 0,1-1 1,-1 0-1,1 0 0,-1 0 0,0 1 0,0 0-6,1 1 1,-1-1-1,1 0 0,-1 1 1,1-1-1,-1 0 0,1 1 1,0-1-1,0 0 1,0 1-1,0-1 0,0 1 1,0-1-1,0 0 1,0 1-1,0-1 0,1 0 1,0 3-1,4 14 12,1-1 1,16 32-1,58 116 38,-48-99-15,56 115-30,-43-77-17,52 111 6,128 194 13,-101-215-30,-93-153-34,0 0-1,52 49 0,-76-84 39,0 1 0,1-1 0,0 0 0,11 7 0,-17-12 22,-1 0 0,1 0-1,0 0 1,0-1 0,0 1 0,-1-1 0,1 1 0,0-1 0,0 1 0,0-1 0,0 0 0,0 0-1,0 0 1,0 0 0,0 0 0,0 0 0,-1-1 0,1 1 0,0-1 0,0 1 0,0-1 0,0 0 0,-1 1-1,1-1 1,0 0 0,-1 0 0,3-2 0,-3 2 6,1-1-1,-1 0 1,1 0 0,-1 0-1,1 0 1,-1 0 0,0 0 0,0-1-1,0 1 1,-1 0 0,1-1-1,0 1 1,-1 0 0,1-4-1,0-1 8,-1 0-1,0 1 0,-2-14 1,1 11-6,-1 0 1,0 0 0,-1 0 0,0 0 0,0 1-1,-8-15 1,2 6-4,-12-29-23,-2 1-1,-2 1 1,-2 1 0,-39-46-1,-44-55-61,109 143 81,1 0 0,-1 0 0,1-1 0,-1 1 0,1 0-1,0 0 1,-1 0 0,1-1 0,0 1 0,0 0 0,0 0 0,0 0 0,0-1 0,0 1 0,1 0 0,-1 0 0,0-1 0,1 1 0,-1 0 0,1 0 0,-1 0 0,1 0 0,0-1 0,19-28 93,-11 18-188,1-3-406,11-25 0,-5 1-7330,-6 17-1346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45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12 6144,'-15'-11'11739,"15"11"-11670,-1 1 57,1 0 0,-1 0 1,0-1-1,1 1 0,-1 0 1,1 0-1,-1 0 0,1 0 1,-1 0-1,1 0 0,0 0 1,-1 2-1,0 19 107,0 0 1,1 0-1,6 36 0,0-26-82,1 0 0,15 43-1,27 54 2,-48-128-153,22 59 57,41 88 165,36 41 196,-68-133-290,-18-31-60,2-1 0,0-1 0,2-1 1,0 0-1,1-2 0,39 33 0,-42-41-36,1-1 0,0-1 1,35 15-1,58 14 39,-76-28-89,-31-9-537,1-1-1,-1 1 1,1 0 0,5 4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47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7808,'0'0'14677,"10"-8"-13867,-7 5-717,0-1 0,0 1 0,0 0-1,1 0 1,-1 0 0,1 0 0,0 1 0,-1-1-1,1 1 1,0 0 0,8-2 0,-6 1 6,0 0 0,0 0 0,11-8 0,-15 10-96,0 0 1,-1 0 0,1 1-1,0-1 1,0 1-1,0-1 1,0 1 0,0 0-1,0-1 1,0 1 0,0 0-1,0 1 1,3-1 0,4 1 110,-10-4-729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48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10 116 8064,'-2'-2'682,"1"0"0,0 0 0,0 0 0,0 0 0,0 0 0,1 0 0,-1 0 1,0-1-1,1 1 0,0 0 0,-1 0 0,1 0 0,0-1 0,1-3 0,-1 4-407,1-1-1,-1 0 0,1 0 1,0 0-1,0 0 0,1 0 1,-1 1-1,1-1 0,-1 1 1,3-4-1,-1 2-175,1 0 0,0 1 1,-1-1-1,1 1 0,1-1 0,-1 1 0,0 0 0,1 1 0,-1-1 1,1 1-1,0 0 0,9-3 0,-6 4-47,-1-1 0,1 1 0,0 1-1,0-1 1,-1 1 0,1 1 0,0-1 0,0 1 0,-1 1 0,1-1 0,-1 1-1,9 3 1,-6 0 97,0 0 0,0 0 0,0 1 0,-1 0 0,0 1 1,0 0-1,13 14 0,-8-7 15,-2 1 0,0 1 0,-1 0 1,0 1-1,-1 0 0,-1 0 0,-1 1 1,-1 0-1,8 25 0,11 92-193,-3-12-27,-22-120 46,-1-1 1,1 1 0,0-1-1,0 0 1,0 1-1,0-1 1,0 0 0,0 1-1,1-1 1,1 2-1,-2-3 18,0 0 0,-1-1 0,1 1 1,0-1-1,0 0 0,0 1 0,0-1 0,0 0 0,0 1 0,0-1 0,0 0 0,0 0 0,-1 0 0,1 0 0,0 0 0,0 0 1,0 0-1,0 0 0,0 0 0,0-1 0,0 1 0,0 0 0,0-1 0,0 1 0,0 0 0,-1-1 0,1 1 0,0-1 0,1 0 1,80-43-325,-32 18-5102,-27 17-1376,-10 6 2245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49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53 9984,'-10'-6'9194,"10"6"-8897,-1-1-195,1 0 0,0 0 1,-1 1-1,1-1 0,-1 0 0,1 1 1,-1-1-1,1 1 0,-1-1 0,0 0 0,1 1 1,-1-1-1,-1 0 0,-5-3 244,4 2-158,1 1-1,0 0 0,-1-1 0,1 1 0,-1 0 0,0 0 0,1 0 0,-1 1 1,0-1-1,0 1 0,-3-1 0,6 21-390,1-19 184,0 1 0,0-1 0,0 1-1,0-1 1,0 0 0,0 1 0,0-1-1,3 2 1,-3-3 38,-1 0-1,1 1 0,-1-1 1,1 0-1,-1 0 1,1 0-1,-1 0 1,1 0-1,-1 0 0,1 0 1,-1 0-1,1 0 1,0 0-1,-1 0 1,1 0-1,-1 0 1,1 0-1,-1-1 0,1 1 1,-1 0-1,1 0 1,-1-1-1,1 1 1,-1 0-1,0 0 1,1-1-1,-1 1 0,1-1 1,-1 1-1,0 0 1,1-1-1,-1 1 1,0-1-1,1 1 0,-1-1 1,1 0 32,0 0 0,0 0 1,-1 0-1,1 0 0,0 0 1,-1 0-1,1 0 0,-1 0 0,1 0 1,-1 0-1,1 0 0,-1-1 1,0 1-1,0 0 0,0 0 0,1 0 1,-1 0-1,0-1 0,0 1 1,-1 0-1,1 0 0,0 0 0,0 0 1,0-1-1,-1 1 0,1 0 0,-1 0 1,1 0-1,-1 0 0,1 0 1,-1 0-1,0 0 0,1 0 0,-1 0 1,0 0-1,0 1 0,1-1 1,-1 0-1,0 0 0,0 1 0,0-1 1,0 0-1,0 1 0,0-1 1,0 1-1,-1-1 0,1 1 0,0 0 1,0-1-1,0 1 0,-2 0 1,1 0 3,-1-1 1,1 1-1,-1 0 1,1 0-1,-1 0 1,0 0-1,1 1 1,-1-1-1,1 1 1,-5 1-1,-5 7-925,11-8 572,1 0 0,-1-1 0,1 1 0,-1 0 0,1 0 0,0 0 0,-1 0 0,1 0 0,0 0 0,0 0 0,-1 0 0,1 0 0,0 2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3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89 5120,'-4'-13'6950,"-10"-5"-3953,1 1-1558,10 13-1027,-1 0-1,1 0 1,-1 1-1,1-1 1,-1 1-1,0 0 1,0 0 0,-1 1-1,1-1 1,-1 1-1,-6-3 1,11 5-385,-1 0 1,1 0-1,-1 0 1,0 0-1,1 0 1,-1 0-1,1 0 1,-1 0-1,1 0 1,-1 0-1,0 0 1,1 1-1,-1-1 1,1 0-1,-1 0 1,1 1-1,-1-1 1,1 0-1,-1 1 1,1-1-1,-1 0 1,1 1-1,-1-1 1,1 1-1,0-1 1,-1 1-1,1-1 1,0 1-1,-1-1 1,1 2-1,-1-1-28,0 1-1,0 0 1,0 0-1,1 0 1,-1 0-1,1 0 1,-1 0-1,1-1 1,0 4-1,4 49 13,2-17-59,2-1 0,16 47 0,-8-41 44,30 58 0,-34-77-26,1-1 0,1-1 0,33 36 0,-40-48 30,1-2-1,0 1 1,0-1 0,1-1 0,17 11 0,-22-15 15,0 0 1,0-1 0,0 1 0,0-1 0,0 1-1,0-1 1,0-1 0,0 1 0,1-1-1,-1 1 1,0-1 0,0 0 0,1-1-1,-1 1 1,0-1 0,0 0 0,7-2-1,-9 2 9,1 0 1,0-1-1,0 0 0,-1 1 0,1-1 0,-1 0 0,1-1 1,-1 1-1,0 0 0,0-1 0,0 1 0,0-1 0,0 0 0,-1 1 1,1-1-1,1-5 0,1-1 99,-1-1-1,-1 0 1,4-16 0,-3 4-37,-1 0 0,-1-1 0,-1 1 0,-1-1 0,-1 1 0,-5-25 0,4 36-75,0 1 0,0 0 0,-1 0 0,0 0 0,-1 1 0,0-1 0,-1 1 0,0 1 0,0-1 0,-1 1 0,0 0 0,0 0 0,-1 1-1,-14-12 1,-10-2-342,0 0-1,-61-27 1,61 32-289,-12-4-1690,24 12-4980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4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13 8704,'-2'0'612,"1"-1"0,-1 0 0,0 0 0,0 0 0,1 0 0,-1-1 0,-2-1 0,2 2-263,0 1 1,1-1 0,-1 1 0,0 0 0,0-1 0,0 1 0,1 0-1,-1 0 1,0 0 0,0 1 0,0-1 0,1 0 0,-1 1 0,-2 0-1,3 1-273,-1 0 0,1 0 0,-1 1 0,1-1-1,0 1 1,0-1 0,0 1 0,0-1-1,0 1 1,0-1 0,1 1 0,-1 0 0,1 3-1,0 41 107,1-26-177,1 6-10,0-1 0,3 1 0,9 35-1,-11-47-26,3 8 17,0 1 0,18 39 1,-22-57 12,1 0 1,0-1 0,0 0 0,0 1 0,1-1-1,0 0 1,0-1 0,0 1 0,0-1-1,1 0 1,0 0 0,0 0 0,0-1 0,0 1-1,11 4 1,-12-7 14,0 0 1,0 0-1,0-1 0,0 1 0,0-1 1,0 0-1,0 0 0,0 0 1,0 0-1,0-1 0,0 0 0,0 1 1,6-3-1,0-1 42,0 0 0,0-1 0,14-9-1,-17 9 27,0 0-1,0 0 1,-1-1-1,1 1 1,-2-2-1,1 1 1,-1-1-1,0 1 1,0-1-1,0-1 1,-1 1-1,0-1 1,-1 1-1,5-17 1,-6 18-17,-1 0 0,0 0 0,0 0 0,0 0 1,-1-1-1,0 1 0,0 0 0,-1 0 0,1-1 0,-1 1 0,-1 0 1,1 0-1,-1 0 0,0 0 0,-1 0 0,1 1 0,-1-1 1,0 1-1,0-1 0,-9-8 0,0 1-2,-1 0 0,0 2 0,-27-19-1,-50-25-28,86 52-41,-9-4-404,1 1 1,-2 0-1,-24-8 1,29 12-739,1 0-1,-1 1 1,0-1 0,-9 1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4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32 8704,'0'-2'563,"-1"0"0,-1 0 0,1 0 0,0 0 0,0 0 0,-1 0 0,1 1 0,-1-1 0,1 0 0,-1 1 0,0-1 0,0 1 0,0 0 0,-9-6 4173,15 14-3829,98 193 619,-17 8-1506,-35-94-3320,-50-113 3176,6 10-2043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5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8704,'1'-2'465,"1"1"1,0 0 0,0 0 0,-1 0-1,1 0 1,0 0 0,0 0-1,0 0 1,0 1 0,0-1-1,0 1 1,0-1 0,0 1-1,0 0 1,2 0 0,33 3 1632,-31-2-1904,9 2 91,-1 1-1,1 0 0,-1 1 0,0 1 1,-1 0-1,1 1 0,-1 0 1,-1 1-1,15 11 0,-7-3 78,-1 0 0,0 1 0,16 20 0,-26-28-253,119 146 1316,-89-104-1004,-6-7 28,-2 2 1,42 81 0,-59-97-395,-2 1 0,-1 0 0,-1 0 0,-1 1 0,6 46 1,-10-41-122,-2 0 0,-2 43 0,-2-57-1214,0 0 0,-2 0 0,-1 0 0,-12 38 0,7-39-2303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8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4 162 10368,'-1'5'993,"0"-1"0,0 1 1,1-1-1,0 0 0,0 9 1,1-12-796,-1-1 0,0 1 0,0 0 0,0 0-1,1 0 1,-1-1 0,0 1 0,0 0 0,1-1 0,-1 1 0,1 0 0,-1 0 0,1-1 0,-1 1 0,1-1 0,-1 1-1,1-1 1,0 1 0,-1-1 0,1 1 0,0-1 0,-1 1 0,1-1 0,0 0 0,0 1 0,-1-1 0,1 0 0,0 0 0,0 1-1,0-1 1,-1 0 0,1 0 0,0 0 0,0 0 0,0 0 0,-1 0 0,1 0 0,0 0 0,1-1 0,8-2 219,0 0 1,0 0-1,-1-1 0,1-1 1,15-9-1,9-5-239,110-37-1133,-48 20-1896,-2-8-3796,-50 18 1469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6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1 207 11520,'15'-2'13786,"25"-6"-14197,-22 5 1670,13-4-1061,-1 0 0,0-3 0,-1 0 0,0-2 0,-1-1 0,0-1 0,41-28 0,38-29-1814,-102 69 638,5-4-1050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6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0 187 11008,'9'4'7185,"-8"-3"-6706,11-4 3186,10-13-2568,-9 7-212,-7 6-737,30-18 592,1 3 0,78-28 0,80-10-1305,-190 54 256,26-7-1971,-15 1-3024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8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 9984,'5'8'4608,"17"-4"-1473,-10-4-1759,-3 0 32,9-4-288,-4 1-64,8-5-576,-4-1-160,0 2 32,0-1-288,0-4-32,-4 3-736,2 2-256,-2-1-1216,-1-4-512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7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9088,'6'0'14512,"38"-4"-13323,5-4-505,-31 5-664,0 1 0,0-2 0,-1-1 0,23-8 0,-27 7-2410,28-8 1,-40 14 1851,0 0 269,0 0 0,-1-1 0,1 1 0,0 1 0,-1-1 0,1 0-1,-1 0 1,1 0 0,4 2-1614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2:58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8064,'4'-3'14305,"1"1"-15491,124-50 5868,-101 41-4468,-6 4-431,30-6 0,-13 4-2338,0-3-3949,-22 5 2590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1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331 381 6144,'-10'-12'10019,"9"13"-9791,-15-5 1754,11 2-1777,1 1 0,-1 0 1,0 0-1,1 1 0,-9-1 1,10 1-184,-15 0 71,-1 0 0,0 1 1,1 1-1,-1 0 0,-32 10 0,40-9-64,5-1 19,-1 0-1,1 0 1,0 1 0,-1 0 0,1 0-1,0 0 1,1 1 0,-10 7 0,11-8-9,0 1 0,0 0 0,0 0 0,1 0 0,0 0 0,0 0 0,0 1 1,0 0-1,1-1 0,0 1 0,0 0 0,0 0 0,0 0 0,1 0 0,0 1 0,0-1 1,0 10-1,1-12-30,0 15 145,0-1 0,1 1-1,7 33 1,-2-29-65,1 1 1,2-1 0,0-1 0,1 0 0,19 31-1,-21-41-34,0 0 0,1 0 0,0-1 0,1 0 0,0-1-1,17 13 1,-22-18-17,0-1 0,1 1 0,-1-1 0,1 0 1,0 0-1,0-1 0,0 0 0,0 0 0,0 0 0,0-1 0,1 0 0,-1 0 0,0 0 0,10-1 0,-10 0-20,0-1-1,0 1 1,1-1 0,-1 0-1,0 0 1,0-1 0,10-4 0,-12 4 17,0 0 0,0 0 1,-1 0-1,1-1 1,-1 1-1,0-1 1,0 0-1,0 0 1,0 0-1,0-1 1,-1 1-1,4-6 1,3-8 8,0 0 1,-1 0 0,-1 0 0,8-28 0,7-52 3,23-81 58,-34 143-115,-3 8-20,2 0 0,23-46 0,-13 39-13,1 2-1,2 0 0,1 2 1,1 0-1,40-35 0,-56 58 45,20-12 0,1-1-107,-27 18 70,0 0-1,0 0 1,0 1 0,0-1 0,0 1-1,0-1 1,1 1 0,-1 0 0,1 1-1,5-2 1,-8 2 22,1 0 0,0 0 0,-1 0 0,1 0 0,0 0 0,-1 0 0,1 0 0,0 1 1,-1-1-1,1 1 0,-1-1 0,1 1 0,-1-1 0,1 1 0,-1 0 0,1 0 0,-1 0 0,1 0 0,-1 0 0,0 0 0,0 0 0,0 0 0,2 3 0,8 13-146,16 35 1,-23-45 74,-1 1 0,-1 0 1,0 1-1,0-1 0,0 0 1,-1 1-1,0 11 1,-1 229-381,-1-240 484,0-1 1,-1 1 0,0-1 0,-1 1 0,0-1-1,0 0 1,-1 0 0,0 0 0,-9 13 0,12-20 6,-1 1-1,1 0 1,-1 0 0,0 0 0,1-1 0,-1 1 0,0-1 0,0 1 0,0-1 0,0 0 0,-1 0 0,1 0-1,0 0 1,0 0 0,-1-1 0,1 1 0,0-1 0,-4 1 0,-6 0 6,1 0 1,-20-2 0,11 1-33,5-1 27,1-1 0,-1 0-1,1-1 1,0-1 0,-19-6 0,-27-8 98,13 8-84,1-3-1,0-1 0,-51-25 1,48 19 6,37 15-25,10 4-86,0 0 0,0 0 0,-1 0-1,1 1 1,0-1 0,0 1 0,0-1 0,-1 1 0,-1-1 0,-3 0-1566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1:33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68 6656,'-7'-5'3482,"7"5"-3250,-1 0 0,1-1 0,-1 1 0,0 0 0,1 0 1,-1 0-1,1 0 0,-1 0 0,1 0 0,-1 0 0,0 0 0,1 0 0,-1 1 1,1-1-1,-2 0 0,-8 10 2619,10 4 99,1-14-2879,1 0 0,-1 0 0,0 1 0,0-1 0,0 0 0,0 0 0,0-1 0,0 1 0,0 0 0,0 0 1,0 0-1,0-1 0,0 1 0,0-1 0,0 1 0,0-1 0,2 0 0,3-2 228,41-13 379,0 2-1,72-12 0,15 3-597,-95 22-290,-23 2-2780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1:34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25 6784,'-29'-25'14469,"49"49"-13530,-12-15-863,-1 0 0,1 1-1,6 11 1,20 46-46,46 132-1,-2-5-56,-8-61-128,-43-85 97,-14-24-431,2-2 0,23 28 0,-35-45 817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1:39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289 198 6784,'9'-31'8037,"-9"18"-5077,1 3-2429,-2 0-1,1-1 1,-2 1 0,-3-18 0,4 25-345,-1-1 1,1 1 0,-1-1 0,1 1-1,-1-1 1,0 1 0,0 0 0,-1 0 0,1 0-1,-1 0 1,1 0 0,-1 0 0,0 1 0,0 0-1,0-1 1,-4-1 0,-3-2-3,-1 1-1,0 0 1,-19-6-1,26 10-175,0 0 0,0 0 0,0 0-1,0 1 1,0 0 0,0 0 0,0 0-1,0 0 1,0 1 0,0-1 0,0 1 0,0 0-1,0 0 1,0 0 0,-4 3 0,0 1-25,1 0 0,-1 1 0,1-1 1,0 2-1,1-1 0,0 1 1,0 0-1,0 0 0,1 0 0,0 1 1,-6 11-1,5-7-8,0 0 0,1 1 0,0 0 0,1 0 0,1 0 0,0 1 1,-1 14-1,3-15 6,2 0 1,-1 0 0,2 1-1,0-1 1,0 0 0,2-1 0,-1 1-1,2 0 1,-1-1 0,2 0-1,-1 0 1,2 0 0,9 13 0,-12-20 28,-1 0 1,1-1 0,0 1-1,0-1 1,1 0 0,-1 0-1,1-1 1,0 1 0,0-1-1,0 0 1,0 0 0,0-1-1,1 1 1,-1-1 0,1-1-1,0 1 1,-1-1 0,1 0-1,0 0 1,0 0 0,0-1-1,0 0 1,0 0 0,-1-1-1,1 1 1,0-1 0,0-1-1,0 1 1,-1-1 0,1 0-1,-1 0 1,1-1 0,-1 1-1,0-1 1,0 0 0,7-6-1,-5 3 65,-1-1 0,0 1 0,-1-1 0,1 0 1,-2 0-1,1 0 0,-1-1 0,0 0 0,5-12 0,-3 1 179,-1 0 1,5-40 0,3-62 577,-13 121-823,0-1 1,0 1 0,0 0-1,0-1 1,0 1-1,0-1 1,0 1-1,0 0 1,0-1-1,0 1 1,0 0 0,0-1-1,1 1 1,-1 0-1,0-1 1,0 1-1,0 0 1,0-1-1,1 1 1,-1 0 0,0 0-1,0-1 1,1 1-1,-1 0 1,1-1-1,6 15 154,12 40-175,17 71 0,-4-11 4,-19-74-650,2 0 1,2-1 0,2-1 0,1-1 0,2 0 0,1-2-1,2 0 1,41 42 0,-59-69 316,4 5-929,1-1 1,27 21 0,-33-31-646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1:39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61 9600,'-2'-1'721,"0"-1"0,0 1 1,1 0-1,-4-4 1443,1 0-1443,1 4-137,1-1 1,-1 1-1,1-1 0,-1 1 1,1 0-1,-1 0 0,0 0 0,-4-1 1,2 1-175,-24-10 786,15 5-361,1 1 0,-24-4 1,34 8-827,1 1 1,0 0 0,0 0-1,-1-1 1,1 2 0,0-1-1,0 0 1,-1 0 0,1 1-1,0-1 1,0 1 0,-1 0 0,1 0-1,0 0 1,0 0 0,0 0-1,0 0 1,0 0 0,-2 3-1,1-1-14,0 0 0,1 0-1,-1 1 1,1-1 0,-1 1-1,1 0 1,0-1-1,1 1 1,-3 7 0,0 3-44,1 0 1,0 1 0,2-1 0,-1 27-1,2-23 8,1 0 0,0 0 0,2 0 0,0 0 0,1-1 0,11 30 0,-11-38 43,0 1 0,1-1 0,0 0 0,0-1-1,1 1 1,0-1 0,0 0 0,1-1 0,0 0 0,1 0-1,-1 0 1,1-1 0,10 7 0,-17-13 0,12 8 7,1-1 0,24 11 0,-35-17-18,1 0 1,0 0 0,0 0-1,-1 0 1,1-1 0,0 1 0,0-1-1,0 0 1,0 0 0,0 0 0,-1-1-1,1 1 1,0-1 0,0 0-1,0 0 1,3-2 0,-5 2 25,0-1-1,0 1 1,0-1 0,0 0-1,0 0 1,0 0 0,0 0-1,-1 0 1,1 0 0,-1 0-1,0 0 1,1 0 0,-1-1-1,0 1 1,0-1 0,-1 1-1,2-3 1,0-7 81,1 1 0,0-16 0,-2 19-57,4-165 1430,-6 118-558,2 52-853,1 8-62,5 19-46,24 99 64,-26-105-22,7 27-111,25 59 0,-14-51-107,3 0 1,32 49-1,-44-80-488,1 0 0,1-1 1,1-1-1,1-1 0,1 0 1,41 31-1,-56-48 156,0 1 1,0-1-1,0 1 0,1-1 1,5 2-1,-9-4 231,1 1-1,-1-1 1,1 0 0,-1 0 0,1 1-1,-1-1 1,1 0 0,-1 0-1,1-1 1,0 1 0,-1 0 0,1 0-1,-1-1 1,1 1 0,-1-1-1,0 1 1,1-1 0,2-1 0,5-5-3579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8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11392,'-39'3'9887,"34"-6"-8607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1:40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200 132 7808,'1'-2'415,"-1"0"0,1 0-1,-1 0 1,0 0 0,1 0 0,-1 0 0,0 0 0,0 0 0,0 0 0,0 0-1,-1 0 1,1 0 0,0 0 0,-1 0 0,1 0 0,-1 0 0,0 0 0,0 1-1,0-1 1,0 0 0,0 0 0,0 1 0,-2-3 0,-6-8 498,6 7-402,-1 0 0,0 0 0,0 1 0,0-1 0,-1 1 0,-8-7 0,7 7-228,-1-1-1,0 1 0,0 1 0,0-1 1,0 1-1,0 0 0,-11-2 0,16 5-270,-1-1 0,1 1 1,0-1-1,-1 1 0,1 0 0,0 0 0,-1 0 0,1 0 0,0 1 0,-1-1 0,1 1 0,0-1 0,0 1 0,-1 0 0,1 0 0,0 0 0,0 0 1,0 0-1,0 0 0,0 1 0,0-1 0,0 1 0,1-1 0,-1 1 0,0 0 0,1-1 0,0 1 0,-3 4 0,1 0-14,0 0 0,1 1-1,0-1 1,0 0 0,1 1 0,-1 0-1,1-1 1,1 1 0,-1 0 0,1-1-1,0 1 1,3 12 0,1 6-47,16 50-1,-12-53 22,0 0-1,1-1 0,19 31 0,-20-38 6,1-1 0,1 0 0,0-1 0,1 1-1,0-2 1,14 12 0,-4-11 11,-20-12 14,0 0 1,-1 1 0,1-1 0,0 0-1,0 0 1,0 1 0,0-1-1,0 0 1,0 0 0,0 0 0,0 0-1,-1 0 1,1 0 0,0-1 0,0 1-1,0 0 1,0 0 0,0-1-1,0 1 1,-1 0 0,1-1 0,0 1-1,0-1 1,-1 1 0,2-2 0,0-1 23,1 0 1,-1 0-1,0 0 1,0-1-1,-1 1 1,1-1 0,-1 0-1,0 1 1,0-1-1,1-4 1,5-46 335,-5 30-216,7-172 1944,-9 195-2067,0 0 0,0 0-1,0 0 1,0 0 0,0 0 0,0 0-1,0 0 1,1 0 0,-1 0 0,0 0-1,1 0 1,-1 0 0,1-1 0,-1 2-19,0 0 1,1 0 0,-1 0 0,0-1-1,0 1 1,0 0 0,1 0 0,-1 0 0,0 0-1,0 0 1,0 0 0,1 0 0,-1 0-1,0 0 1,0 0 0,1 0 0,-1 0 0,0 0-1,0 0 1,0 0 0,1 0 0,-1 0 0,0 0-1,0 0 1,0 1 0,1-1 0,-1 0-1,0 0 1,0 0 0,0 0 0,1 0 0,-1 0-1,0 1 1,0-1 0,0 0 0,3 3 15,-1 0 0,0-1 0,0 1 0,0 0 1,-1 0-1,1 1 0,-1-1 0,2 4 0,5 21 89,12 37 43,-4-28-137,2-1 0,1-1-1,31 41 1,86 111-116,86 111-1819,-214-287 1216,15 17-2026,-6-14-3159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6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 1631 8192,'-2'8'1444,"0"13"7389,4-22-8718,-1 0 1,1 0-1,-1 0 0,1-1 1,-1 1-1,0 0 1,1-1-1,-1 1 1,0-1-1,0 0 0,0 1 1,1-4-1,11-24 344,-13 29-456,15-41 491,15-85-1,-22 73-406,-2 0 1,-3-84-1,-3 129-77,-9-236-213,-43-55-1055,40 249 1129,-2 0 0,-3 1 1,-2 1-1,-1 0 0,-3 2 1,-2 0-1,-50-68 0,-11 9 152,72 89-2,-2 1 0,1 1 0,-2 1 0,-24-15 0,41 27-16,-1 0-1,0 1 0,1-1 0,-1 1 0,0 0 0,1-1 0,-1 1 0,0-1 1,0 1-1,1 0 0,-1 0 0,0-1 0,0 1 0,1 0 0,-1 0 1,0 0-1,0 0 0,0 0 0,0 0 0,1 0 0,-1 0 0,0 0 0,0 1 1,0-1-1,1 0 0,-1 0 0,0 1 0,0-1 0,1 0 0,-1 1 1,0-1-1,1 1 0,-1-1 0,0 1 0,1-1 0,-1 1 0,1 0 0,-1-1 1,0 2-1,-1 1 25,1 1 0,0 0 0,0-1 0,0 1 0,0 0 0,1 0 0,-1 0 0,1 0 1,0 0-1,1 7 0,1 28 179,10 51 0,10-4-35,49 122 0,74 122-71,-58-168 26,-61-119-96,54 68 0,-49-77-3,1-1 0,1-1 1,72 51-1,19-6-500,-60-39-6460,-50-30 2659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7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 9984,'-9'-8'4512,"13"16"-2049,-4 4-1823,0-3-96,5 10-416,-1-4-96,5 14-32,-4-10-448,4 5-160,-5-4-607,5 4-257,-4-5-2912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7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6656,'0'0'3008,"23"28"-3264,-23-25-480,13 9-1920,-4 0-672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8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29 536 9984,'-2'-18'11666,"-4"-13"-8486,-4-14-2976,4-14 390,2-1-1,6-88 1,11 14-530,-13 132-70,0 0 0,0 0 0,1 0 1,-1-1-1,0 1 0,1 0 0,-1 0 0,1 0 0,0 0 0,0 0 0,0 0 0,0 0 1,0 0-1,0 0 0,0 0 0,1 0 0,-1 1 0,3-3 0,-3 4 9,0 0 1,0 0-1,0 0 0,0 0 0,0 0 1,0 0-1,0 0 0,0 0 1,0 0-1,0 1 0,0-1 0,-1 0 1,1 1-1,0-1 0,0 1 0,0-1 1,0 1-1,0-1 0,-1 1 0,1 0 1,0-1-1,-1 1 0,1 0 0,0 0 1,0 1-1,19 23-126,-18-22 108,23 35-144,-18-27 88,0 0 1,1-1 0,0 1 0,0-1 0,1-1-1,12 11 1,-19-19 71,0 1 0,1-1 0,-1 0 0,1 1 0,-1-1 0,1 0 0,-1-1 0,1 1 0,0 0 0,-1-1 0,1 1 0,0-1 0,-1 0 0,4 0 0,3-1 24,0 0 0,18-5 0,-18 4-12,1-1 1,14 0 0,-21 3-20,0 0 0,0 0 0,1 0 0,-1 1 0,0-1 0,0 1 0,0 0 0,0-1 0,0 1 0,0 1 0,5 2 0,-2-1-56,-1 1-1,0 1 1,0-1 0,0 1-1,0 0 1,0 0 0,-1 0-1,0 1 1,6 10 0,1 6-2039,12 33 1,-13-31-761,7 23-7534,-8-22 5553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8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13 9728,'0'-12'8325,"-4"20"-6235,3-1-1711,0 1-1,1 0 0,-1-1 0,3 14 0,-2-1 153,-8 89 746,3-61-1162,-11 108 7,-2 37-516,18-156-485,1-28-110,-1-1-1,0 1 0,-2 15 0,-3-17-1942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8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8576,'17'1'10205,"-9"-1"-9872,0 1 0,0 0 0,0 0-1,0 0 1,8 4 0,12 8 167,-2 1 0,0 1-1,0 1 1,25 23 0,-17-14-312,51 30 0,-52-38-409,0-2 1,0-1 0,2-1 0,-1-2 0,1-1 0,59 8-1,-92-18-111,1 1-1,0-1 1,-1 0-1,1 0 1,-1 0-1,1 0 1,0-1-1,-1 1 1,1-1-1,-1 0 1,1 1-1,3-3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9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10 179 8704,'-9'7'7578,"27"-2"-4015,-3-6-3137,0 0 0,0-1 0,0-1 0,0-1 0,0 0 0,-1-1 0,0 0 0,26-14 0,-2-3-2068,64-48-1,-81 52-86,5-5-3042,2 9-6979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09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10112,'5'11'7308,"17"13"-4995,-15-19-2141,1-1 0,-1 0-1,1 0 1,0-1 0,0 0 0,1-1 0,-1 0 0,1 0 0,-1 0 0,1-1 0,0-1 0,-1 1 0,1-2 0,0 1-1,-1-1 1,10-2 0,-7 1-65,1 1 1,11-1-1,-20 2-75,0 0 0,1 0 1,-1 0-1,0 1 0,0-1 0,0 1 1,0 0-1,0 0 0,0 0 1,0 0-1,-1 0 0,6 3 1,-5-1 3,1 1 1,-1-1 0,1 1 0,-1-1 0,0 1 0,0 0-1,-1 0 1,1 0 0,-1 1 0,0-1 0,0 1-1,0-1 1,-1 1 0,2 7 0,-1 4-52,0-1 0,-1 1 1,-1 18-1,0-15 2,-1-4-607,0 0 1,-1-1-1,-4 18 0,-7 16-5312,9-33 1410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5 111 8960,'-5'5'9094,"32"-17"-6834,7-5-1367,54-19 0,-18 10-1810,-9 6-4693,-42 15 1141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5:38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1 228 24095,'9'-11'515,"1"1"-1,0 0 1,0 1 0,22-16-1,-5 5-180,2-3-88,1 2 0,1 0 0,49-22 0,-68 37-122,1 0 1,1 1-1,-1 1 1,1 0-1,-1 1 1,1 0-1,0 1 1,0 1-1,0 0 1,0 1-1,0 1 1,18 2-1,-13 1-7,0 1-1,0 1 0,-1 1 0,0 1 1,0 0-1,0 1 0,-1 1 1,-1 0-1,0 2 0,0 0 0,-1 0 1,-1 2-1,0-1 0,19 27 0,-24-26-90,-1 0-1,0 1 0,-1-1 0,-1 2 0,0-1 0,-2 1 0,7 30 1,-5-1 38,1 69 1,-18 84 268,2-89-223,9-102-134,-1 1 0,2-1 0,-1 1 0,1 0 1,0-1-1,0 1 0,3 7 0,-3-13 18,0 0 0,0 0 0,0 0 0,0 0 0,0 0 0,0 0 0,1 0 0,-1 0 0,1 0 1,-1-1-1,1 1 0,0 0 0,-1-1 0,1 0 0,0 1 0,0-1 0,0 0 0,0 0 0,0 0 0,1 0 0,-1 0 0,0-1 0,0 1 0,1-1 0,-1 1 0,0-1 0,3 0 0,8 0 30,1-2 0,-1 0 0,1 0 0,-1-1 0,0-1 0,12-5 0,0 1 16,49-18-78,-1-3-1,-2-3 0,108-65 1,-178 97 23,88-51-1756,-43 34-1521,-37 15 1550,0 0-1,1 0 1,9 0-1,6 2-4971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1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7808,'7'0'7594,"31"-5"-5023,-33 4-2404,0-1 0,0 1 0,0 1 0,0-1 0,0 1 1,0 0-1,0 0 0,0 0 0,0 1 0,0-1 0,0 1 0,0 0 0,0 1 0,6 2 0,-3 1 31,0 1-1,0-1 0,0 2 0,-1-1 0,1 1 0,-2 0 0,1 0 1,-1 1-1,0 0 0,-1 0 0,7 14 0,-1-2 16,-2 1-1,0 0 1,11 43-1,-12-22-154,3 12-105,-9-49 43,0 1 0,0-1 0,0 0 0,1 0 0,-1 0 0,1 0 0,6 6 0,-7-9-10,1 0 0,-1 0 0,1 0 0,-1 0 0,1-1 1,0 1-1,-1-1 0,1 0 0,0 0 0,0 0 0,0 0 0,0 0 0,0-1 0,0 1 1,1-1-1,-1 0 0,0 0 0,0 0 0,6-1 0,1-1-308,0 0 0,0 0 0,0-1 0,15-6 0,47-26-8382,-58 26 4550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1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 9216,'-8'-3'8084,"17"23"-5496,-4-11-2797,20 47 71,3 0-1,3-3 0,61 84 1,-75-113-539,-13-17-341,1-1 0,0 1 1,0-1-1,8 8 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1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1 194 9472,'0'0'10789,"1"-9"-9376,2 4-1291,0 0 0,0 0 0,0 1 0,1-1 0,0 1 0,0 0 0,0 0-1,6-5 1,4-1 12,21-13 0,98-43-539,-43 29-6347,-77 33 2070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2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 8064,'0'-12'6800,"0"20"-4699,1-2-1699,-1 0 1,1 0 0,1 0-1,3 12 1,-3-10-198,0 0 1,3 14-1,-4 30 82,-1 0 0,-9 61 0,-1 45-2188,10-153 1403,0 0-1,0-1 1,-1 1-1,1-1 1,-1 0 0,0 1-1,-1-1 1,1 1-1,-1-1 1,-3 7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3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7424,'21'16'7283,"3"-4"-4046,28 1-2901,-9-2 541,40 15-648,130 62 0,-194-76-1311,-16-10 612,1 0 1,-1 1 0,1-1 0,6 2 0,-8-3-105,-1-1 0,1 1 0,0-1 0,-1 0 0,1 0 1,0 0-1,-1 0 0,1 0 0,2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3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48 6656,'0'-1'253,"-1"0"-1,1 0 1,-1 0 0,0 0-1,1 1 1,-1-1 0,0 0 0,1 1-1,-1-1 1,0 0 0,0 1 0,0-1-1,0 1 1,0-1 0,0 1-1,1-1 1,-1 1 0,0 0 0,0 0-1,0-1 1,0 1 0,0 0 0,-1 0-1,1 0 1,0 0 0,0 0 0,0 0-1,-1 1 1,-3-1 1916,5-2-1986,-1 1 1,1 0-1,0 0 0,0-1 1,1 1-1,-1 0 0,0 0 0,0 0 1,0-1-1,1-1 0,3 1-41,0-1 0,0 1 1,1 0-1,-1 0 0,0 0 0,1 1 0,-1 0 1,1-1-1,-1 2 0,1-1 0,7 0 0,10 0 448,25 3-1,-41-2-507,1 1-1,0-1 1,0 2-1,0-1 0,-1 1 1,1 0-1,-1 0 0,1 1 1,-1 0-1,0 0 1,0 0-1,0 1 0,-1 0 1,1 0-1,-1 1 0,0-1 1,0 1-1,0 0 1,-1 0-1,0 1 0,0-1 1,0 1-1,-1 0 0,0 0 1,0 0-1,3 9 1,11 40-96,11 71 1,-10-44-62,-18-79 64,1-1-1,0 1 0,-1-1 0,1 1 0,0-1 1,0 1-1,1-1 0,-1 0 0,0 1 1,1-1-1,-1 0 0,1 0 0,0 0 0,0 0 1,3 2-1,-3-3 4,0 0 1,0 0-1,0 0 0,1 0 1,-1-1-1,0 1 1,1-1-1,-1 1 0,0-1 1,1 0-1,-1 0 1,0 0-1,1 0 0,-1 0 1,0-1-1,1 1 1,2-1-1,8-3-385,-5 2-574,1 0 1,0 0-1,0 1 0,9 0 0,22 1-11160,-26 0 8607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4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0 273 8832,'3'0'1118,"0"0"-1,0 0 1,0-1 0,0 0 0,0 1 0,2-2-1,29-15-187,-16 7-399,49-23-425,103-65 1,-121 61-506,-26 18-2178,52-30 1,-61 44 22,-2 4-758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4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9600,'-3'-4'4056,"1"10"-2022,3 4-1688,1 1 0,0 0 0,0-1 0,1 0 0,1 0 0,0 0 0,9 18 0,2-2-214,1-1-1,1 0 0,2-1 1,24 25-1,25 32-724,-60-71-218,0 0-1,1-1 1,-1 0-1,2-1 1,0 0 0,12 9-1,-7-8-2878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5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9088,'0'-2'593,"0"-1"1,1 1 0,-1-1 0,0 1 0,1-1-1,0 1 1,0 0 0,0-1 0,0 1-1,0 0 1,0 0 0,0 0 0,1 0-1,-1 0 1,3-3 0,-1 2-320,0 0 0,0 1 0,1-1 1,-1 1-1,1-1 0,-1 1 0,1 0 0,7-2 0,-6 2-204,-1 1 0,1-1-1,0 1 1,-1 0 0,1 1-1,0-1 1,0 1 0,0 0-1,-1 0 1,1 0-1,0 1 1,0 0 0,0 0-1,-1 0 1,1 0 0,8 4-1,-7 0 30,0 0 0,1 0 0,-2 0 0,1 1 1,0 0-1,-1 0 0,0 0 0,-1 1 0,0-1 0,0 1 0,6 13 0,2 9-26,13 49 0,-24-73-64,5 16-13,0 3-40,13 30-1,-17-49 27,1 1 1,0 0-1,0 0 0,0-1 0,1 0 1,0 0-1,0 0 0,0 0 1,0-1-1,7 6 0,-8-8-76,0-1-1,0 0 0,-1 0 0,1 0 1,0 0-1,0 0 0,0 0 0,0-1 1,1 0-1,-1 1 0,0-1 0,0 0 1,0-1-1,0 1 0,3-1 0,2 0-1100,-1-1 0,0 0-1,0 0 1,0-1 0,8-4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5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10624,'2'25'7633,"9"22"-5466,3 18-2266,-10-30 144,1 38 0,-1 36-881,1-2-5895,-5-97 3035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35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8832,'-9'3'11295,"10"1"-10916,9 61 881,10 46-739,21 46-835,7-2-1,77 168 0,-103-279-5471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6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10112,'4'15'4704,"13"9"-3584,-17-19-33,9 7-415,0 0-64,13 3-160,-4-3 32,18 7-256,-9-2-128,9 2 0,-10-2-64,10 2-32,-9-4-608,4 2-320,5-2-927,-15-3-449,2-3-2144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6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1 116 9472,'4'0'4384,"10"3"127,-10-3-3775,1 0-64,4-7-384,-2-1-160,7-4-32,-1 5-224,5-5 32,-4 0-832,8-5-256,5-2-735,-13 7-257,-1 0-2208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7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135 172 7040,'-12'-8'1719,"10"6"-1411,-1 0-1,1 0 1,0 0-1,-1 1 1,0-1-1,1 1 1,-1 0-1,0 0 1,1 0-1,-1 0 1,0 0-1,0 1 1,0-1 0,0 1-1,-3-1 1,3 1-154,0 0 1,0 1 0,1-1-1,-1 0 1,0 1 0,0 0-1,1-1 1,-1 1 0,0 0-1,1 0 1,-1 1 0,1-1-1,-1 0 1,1 1 0,0 0-1,0-1 1,-1 1-1,1 0 1,0 0 0,1 0-1,-1 1 1,0-1 0,1 0-1,-3 4 1,1 0-109,1-1 0,0 1 0,0-1 1,0 1-1,1-1 0,0 1 0,0 0 0,0 0 0,1 0 0,0-1 0,0 1 0,0 0 0,2 7 0,-2-11-44,1 1-1,1-1 1,-1 0-1,0 1 1,0-1-1,1 0 1,-1 0-1,1 0 1,0 0-1,0 0 0,0 0 1,0 0-1,0-1 1,0 1-1,0-1 1,4 3-1,5 1-63,-1 0-1,16 4 1,-25-8 70,85 23 70,9 3-348,-82-22 241,-1 0-1,0 1 1,0 0-1,0 1 1,14 11 0,-20-13 108,0 1 0,0-1 1,-1 1-1,1 0 0,-1 0 0,-1 1 1,1-1-1,-1 1 0,-1 0 0,1 0 1,-1 1-1,0-1 0,0 1 1,-1-1-1,0 1 0,-1 0 0,0 0 1,0 0-1,0 0 0,-1 0 0,-1 9 1,0-9-35,-1 0 1,1 0-1,-1-1 0,-1 1 1,1-1-1,-1 1 0,0-1 1,-1 0-1,-6 8 1,8-10-8,-1-1 0,0-1-1,0 1 1,0 0 0,-1-1 0,1 0 0,-1 1 0,0-2 0,0 1 0,0 0 0,0-1 0,-1 1 0,1-1 0,0-1 0,-1 1-1,-7 1 1,11-2-23,0-1 0,-1 0-1,1 0 1,-1 0 0,1 0-1,-1 0 1,1-1 0,0 1-1,-1 0 1,1-1 0,0 1-1,-1-1 1,1 1 0,0-1-1,-1 0 1,1 1 0,0-1-1,0 0 1,0 0 0,0 0-1,0 0 1,0 0-1,0 0 1,0 0 0,0 0-1,0-1 1,0 1 0,1 0-1,-1 0 1,1-1 0,-2-2-1,0-1-20,1 0 0,0-1 0,-1 1 0,2-1 0,-1 0 0,0-6 0,4-38 76,15-86 1,-11 92 13,-1 1 1,0-75 0,-7 91-146,-2 0 1,-1 1-1,-1-1 1,-1 1-1,-18-48 1,22 70 52,0 0-1,1 0 1,-1 0-1,-1 1 1,1-1 0,0 1-1,-1-1 1,0 1-1,0 0 1,-5-5 0,6 7-25,0 0 0,1 0 0,-1 1 0,0-1 1,0 0-1,0 0 0,1 1 0,-1-1 1,0 1-1,0 0 0,0 0 0,0-1 0,0 1 1,0 1-1,0-1 0,0 0 0,0 0 1,0 1-1,1-1 0,-1 1 0,0-1 0,0 1 1,0 0-1,-3 1 0,-5 4-394,1 0-1,-1 1 0,-10 9 1,16-13-121,1 0 0,-1 1 0,1 0 0,0-1 0,0 1 0,0 0 0,0 0 0,1 1 0,0-1 0,-3 6 0,5 5-2956,3 1 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8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1115 8192,'-5'1'9332,"17"-3"-6979,22-14-1420,-23 11-771,6-2 133,26-15 0,6-10 86,73-61 1,-75 52-215,2 3 0,69-42 0,106-51 123,-19 11-212,299-215 18,-503 334-96,208-146-373,-199 140-72,0 0 0,0 1-1,22-10 1,-27 14-394,1 0 0,-1 1 0,1-1 0,-1 1 0,1 1 1,7-1-1,-4 2-1823,0 7-1204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8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17 7680,'-9'-17'11610,"9"19"-11527,-1 0 1,1-1-1,-1 1 0,1 0 1,0-1-1,0 1 0,0 0 1,0 0-1,0-1 0,1 4 0,-1 12 73,-9 214 1029,9-130-4183,1-22-5263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9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9344,'5'3'806,"0"-1"1,0 1 0,-1 1-1,1-1 1,-1 1 0,1 0-1,4 6 1,-1-3-334,1 1 1,-1-1 0,1-1-1,0 0 1,18 9 0,-6-3-170,32 18-245,85 36 0,-133-64-471,0 0 0,0-1 0,0 0 0,0 0 0,1 0 0,-1-1 1,0 0-1,0 0 0,0 0 0,1 0 0,-1-1 0,8-2 0,2 0-3438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9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9216,'6'-12'4812,"4"-5"-150,-9 16-4573,0 0 0,0 0 0,0 0 0,1 1 0,-1-1 1,0 0-1,0 1 0,1-1 0,-1 1 0,0-1 0,1 1 0,-1 0 0,1-1 0,1 1 0,1-1 21,1 1 1,-1 0-1,0 0 0,0 0 1,1 0-1,-1 1 1,0 0-1,0 0 0,0 0 1,1 0-1,-1 0 0,0 1 1,-1 0-1,1 0 0,0 0 1,4 3-1,-4-1 13,0 0 0,0 0-1,-1 0 1,0 0 0,0 0 0,0 1-1,0-1 1,0 1 0,-1 0 0,0 0-1,0 0 1,2 10 0,15 52-176,-19-65 7,1 0 1,0 0-1,-1 0 1,1 0-1,0-1 0,0 1 1,0 0-1,0-1 1,0 1-1,0 0 1,1-1-1,-1 0 1,0 1-1,1-1 1,0 0-1,-1 1 1,1-1-1,-1 0 1,1 0-1,0 0 1,0-1-1,0 1 1,-1 0-1,1-1 1,0 1-1,0-1 1,0 0-1,0 1 1,3-1-1,6 0-857,0-1 0,0 1 1,0-2-1,13-3 0,-5 2-1654,4-2-1859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19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5 116 9344,'-4'-4'6656,"8"4"-5921,1 0 1,-1 0-320,1 0-96,8-5-160,-4 2-128,9-9 64,-4 3-128,4-3 0,-5 2-896,4-3-415,-4 1-1153,5 0-480,14-12-768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0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9216,'-2'4'674,"0"0"1,0 0 0,1 0-1,-1 1 1,1-1 0,-2 7-1,2 0 2,0 0-1,1 0 0,1 12 0,0 3 429,-1-16-921,0-1 0,1 0 0,0 1-1,0-1 1,1 0 0,1 0-1,-1 0 1,5 9 0,-5-14-111,-1-1 0,1 0 1,0 0-1,0 0 0,1 0 0,-1 0 1,1 0-1,-1-1 0,1 1 0,0-1 1,0 0-1,0 1 0,0-1 1,0-1-1,0 1 0,1 0 0,-1-1 1,0 0-1,1 1 0,0-2 0,-1 1 1,7 1-1,-1-2-86,-1 0 0,1-1 0,-1 1 0,0-2 0,1 1 0,-1-1 0,0 0 0,0-1 0,0 0 0,9-5 0,-7 3-767,1-1 0,-2 0 0,1 0 0,-1-1 0,0-1 0,16-15 0,2-17-3544,-13 21 933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0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9856,'0'1'3824,"1"7"-3062,4 10 833,2-1-1,10 19 0,3 9-905,-3-1-389,-6-13-249,2 1-1,1-2 0,32 53 0,-32-64-220,19 28-916,-8-21-3609,-15-20 1729,3-5-788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36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44 8704,'-2'-1'687,"0"-1"1,0 0-1,0 1 0,0 0 1,-1-1-1,1 1 0,-1 0 1,1 0-1,-1 0 1,1 1-1,-1-1 0,0 1 1,1-1-1,-1 1 1,0 0-1,1 0 0,-5 0 1,2 11 274,4-10-836,-1 9-17,-1 1 0,1-1 0,1 1 1,0 0-1,1-1 0,0 1 1,1 15-1,17 76-98,-13-79 58,60 236 230,-49-203-294,-4-15 20,1 0-1,34 68 0,-38-91-17,1-1 1,1 0-1,0 0 0,1-1 1,1-1-1,1 0 0,0-1 1,20 16-1,-26-24 27,0 0-1,1 0 1,0-1 0,1-1 0,-1 0-1,1 0 1,-1 0 0,1-1-1,0-1 1,20 3 0,-23-5 35,0 1 0,0-2-1,0 1 1,0-1 0,0 0 0,0 0 0,0-1 0,0 0-1,0 0 1,-1-1 0,1 0 0,-1 0 0,0 0 0,0-1 0,0 0-1,10-8 1,-6 2 52,0 0 0,-1-1 0,0 0-1,0 0 1,-1-1 0,-1 0 0,0-1 0,-1 1-1,0-1 1,-1 0 0,6-20 0,-7 16-8,-1 0 0,0-1 0,-1 1 0,-1-1 1,-1 1-1,0-1 0,-2 1 0,0 0 0,-4-19 0,-1 6-92,-2 1 0,0 0 0,-2 0 0,-2 1 0,0 0 0,-2 1 0,-1 0 0,-1 2-1,-1 0 1,-1 1 0,-32-32 0,20 27-7,-63-47 0,80 67-235,0 0-1,0 1 1,-1 1-1,0 0 1,0 1-1,-1 0 1,-29-5-1,41 10 88,-5 0-697,0-1 0,0 0 0,-15-6 0,23 7 612,-1 1 1,1-1 0,0 1 0,-1-1-1,1 1 1,0-1 0,0 0 0,0 0-1,-1 0 1,1 0 0,0 0 0,0 0-1,0 0 1,0 0 0,1 0 0,-1 0-1,0 0 1,0-1 0,1 1 0,-1 0-1,1-1 1,-1 1 0,1 0 0,-1-1-1,1 1 1,0 0 0,0-1-1,0 1 1,0-1 0,0 1 0,0-1-1,0-1 1,5-5-2416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1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0 150 10240,'4'-4'6790,"9"-4"-4755,19-7-2431,-28 13 1001,182-96 152,-180 95-1163,0 0 0,0 0 0,0 0 0,0 0 0,0 1 0,1 0 0,9-1 0,-15 2 81,0 1-1,1 0 1,-1 0-1,0 1 0,1-1 1,-1 0-1,0 0 1,0 1-1,1-1 0,-1 0 1,0 1-1,0-1 0,0 1 1,0 0-1,0-1 1,1 1-1,0 1 0,12 10-3428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1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5 119 8832,'-5'12'3328,"10"-8"-2592,4-1 576,-5-3 128,5 0-289,5-3 65,4-6-416,4-3-192,1 0-320,2 2-256,2-7-64,5 5-320,-1 0-160,-4 5-800,0-1-351,-6-1-1601,6-3-640,0-3 480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4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873 6 6656,'-14'-5'5370,"8"5"-5211,-9 0 267,1 0 0,0 1 0,-1 0 0,1 1 0,-23 6 0,24-4-224,0 1 0,0 0 1,1 1-1,-1 1 0,1-1 0,0 2 0,1 0 1,0 0-1,0 1 0,1 0 0,-10 12 0,11-9-52,1 0 0,1 0 0,0 1 0,1 0 0,0 1 0,1-1 0,-6 24 0,8-21-64,0 1 0,1-1-1,1 30 1,-2 14-7,0-21-58,4 52 0,0-31 54,-1-48-37,0 1 0,0-1 0,-2 1 0,1-1 1,-2 0-1,-3 14 0,4-20-35,0 1 1,-1-1-1,1 0 1,-1 0-1,0 0 1,-1 0-1,1-1 0,-1 1 1,-1-1-1,1 0 1,-1 0-1,1-1 1,-1 1-1,-1-1 1,1 0-1,0 0 1,-1-1-1,0 0 1,-8 4-1,-3-1 0,-1 0 0,0-2 1,0 0-1,-1 0 0,1-2 0,-21 0 0,9-2 32,1-1-1,0-1 1,-34-8-1,57 9-24,-1 0 1,1-1-1,-1 0 0,1 0 1,0 0-1,0-1 0,0 1 1,0-2-1,0 1 0,1-1 0,-1 0 1,1 0-1,0 0 0,-5-6 1,7 6-15,0 1 1,1-1-1,-1 0 1,1-1-1,-1 1 0,1 0 1,1 0-1,-1-1 1,1 0-1,-1 1 1,1-1-1,0 1 1,1-1-1,-1-9 0,3-12-6,0 1-1,2-1 0,10-37 0,-4 24 6,-5 20-20,2 1 0,0-1 0,2 2 0,-1-1 0,2 1 0,13-18 0,-21 32 24,0 2 5,-1-1 0,1 0 0,0 1 0,0-1 0,0 1 0,0-1 0,0 1 0,0 0-1,0 0 1,1 0 0,-1 0 0,0 0 0,0 1 0,1-1 0,-1 1 0,1 0 0,-1-1-1,0 1 1,1 0 0,4 1 0,1-1 14,0 1 0,1 0 0,-1 1-1,15 4 1,-9-1 34,0 1 0,0 1 0,0 1 0,24 17 0,-14-6 13,32 32-1,-32-28-60,1-1 0,52 33-1,-71-51 23,1 0 0,1 0 0,-1-1-1,0 0 1,1-1 0,-1 1 0,13 1 0,1-2 76,35 0 0,-42-2-75,78-2 59,-78 0-88,1 0-1,-1-1 1,1 0 0,16-7-1,-16 4 59,0 0-1,0 0 1,-1-2 0,0 1-1,0-2 1,20-17-1,-30 23-20,-2 0 0,1-1-1,0 1 1,-1-1-1,0 1 1,0-1 0,0 0-1,2-4 1,10-36 194,-3 9-274,-7 21 25,5-25-1,-6 24 7,8-24 0,-8 25 22,1 0 1,-2-1-1,1 0 0,-2 1 0,0-1 1,-2-18-1,1 18 3,0 10-52,-1 0-1,0-1 1,0 1-1,-1 0 1,1 0 0,-1 0-1,0 0 1,0 0-1,-4-5 1,2 3-32,0 0-1,-1 0 1,0 1 0,0 0 0,-7-7 0,10 12-40,1-1 1,0 1-1,-1 0 1,1 0-1,-1 0 1,1 0-1,-1 0 1,1 1-1,-1-1 0,0 0 1,1 1-1,-1-1 1,0 1-1,0 0 1,1-1-1,-1 1 1,0 0-1,0 0 0,0 0 1,1 0-1,-1 1 1,0-1-1,0 0 1,1 1-1,-1-1 1,0 1-1,1 0 0,-1-1 1,0 1-1,1 0 1,-1 0-1,1 0 1,-1 0-1,1 0 0,0 1 1,-1-1-1,-1 2 1,-4 4-1229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7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1028 7808,'3'0'444,"-1"0"0,0-1 0,0 1 1,0-1-1,0 1 0,1-1 0,-1 0 1,0 0-1,0 0 0,0 0 0,0 0 1,-1 0-1,1-1 0,0 1 0,0 0 0,-1-1 1,3-2-1,2-3-234,0-1 1,8-15-1,-5 9 490,3-4-141,-2-1-1,0 0 1,14-39-1,-20 46-505,0 0 0,-2 0 0,1 0-1,-2 0 1,0 0 0,0-1 0,-1 1 0,-2-20 0,-7-12-40,-2 1 0,-2-1 1,-24-51-1,15 44-202,-42-71-1,32 69-60,-38-50 0,53 81 231,-1 1 0,0 2-1,-1 0 1,-43-32-1,55 46 45,0 1-1,-1 0 1,0 0-1,-15-4 1,23 8-25,0 0 1,-1-1 0,1 1 0,0 0-1,0 0 1,-1 0 0,1 0-1,0 0 1,0 0 0,-1 0-1,1-1 1,0 1 0,-1 0 0,1 0-1,0 0 1,0 0 0,-1 0-1,1 0 1,0 0 0,-1 1-1,1-1 1,0 0 0,0 0 0,-1 0-1,1 0 1,0 0 0,0 0-1,-1 0 1,1 1 0,0-1-1,0 0 1,-1 0 0,1 0 0,0 1-1,0-1 1,0 0 0,-1 1-1,3 18-96,17 51 38,-12-43 83,2 1 56,18 45-1,63 87 102,120 171-262,-33-37 85,-127-212 28,90 143-141,-119-192 56,34 49-797,-53-79 746,6 8-49,-8-10 142,0-1 0,1 0 1,-1 0-1,0 0 1,0 1-1,0-1 0,0 0 1,1 0-1,-1 0 0,0 0 1,0 1-1,1-1 1,-1 0-1,0 0 0,0 0 1,1 0-1,-1 0 1,0 0-1,0 0 0,1 0 1,-1 1-1,0-1 0,0 0 1,1 0-1,-1 0 1,0 0-1,0-1 0,1 1 1,-1 0-1,0 0 1,0 0-1,1 0 0,-1 0 1,1 0-1,-1-1 0,0 0-1,1 0 1,-1 0-1,0 0 1,0 0 0,1 0-1,-1 0 1,0 0-1,0 0 1,0 1-1,0-1 1,0 0-1,0 0 1,-1 0 0,1 0-1,0 0 1,0 0-1,-1 0 1,1 0-1,0 0 1,-1 0 0,1 1-1,-1-1 1,0-1-1,-1-2-27,-12-25-18,-1 1-1,-2 0 1,-1 2-1,-29-36 0,-15-22 122,58 79-53,-6-10-11,0 0 0,-8-20 0,15 30 10,2 0 1,-1 1-1,0-1 1,1 0 0,0 0-1,0 0 1,0 0-1,1-1 1,0 1-1,0 0 1,0 0 0,2-9-1,22-67 578,3-11-2724,-23 71-1993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7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20 8064,'-9'-19'6051,"9"19"-5935,0 0 1,-1 0-1,1-1 1,0 1-1,-3 1 1166,2 0-1165,-8 7 1904,7-3-1917,0 1 1,1 0 0,-1-1-1,1 1 1,0 0-1,1 0 1,-1 11-1,6 42 433,-4-51-454,3 16 128,1 0 1,11 34-1,22 45 2,-23-65-191,13 30 2,46 82 0,-53-111-1,2-1-1,2-1 1,31 37 0,-32-50-265,0 0-1,2-1 1,0-2 0,2 0 0,0-2 0,1-1 0,1-2 0,1 0 0,64 21-1,-89-35-180,-2 0-79,-1-1 1,1 0-1,-1 0 0,1 0 0,0-1 0,4 1 1,2-1-3611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29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5 140 8576,'-4'6'10015,"60"-34"-9206,2 3 0,64-19 0,-57 20-4276,-63 23 3030,0 0-1,0 0 0,0 0 0,-1 0 0,1 0 0,0 0 0,-1-1 1,1 1-1,1-2 0,6-8-3487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1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77 7808,'-17'3'11658,"17"-3"-11765,1-2 347,0 1-1,0-1 1,0 1 0,0-1-1,-1 1 1,1-1-1,-1 0 1,1 1 0,-1-1-1,1 0 1,-1 1-1,0-3 1,0 3-203,0 1-117,0-23 331,-8 14-11,4 4-239,-1-5-13,4 7 23,1 2 240,0 0-321,0 1 72,0 0-1,0 0 0,0 0 1,0 0-1,0 0 0,0-1 0,0 1 1,0 0-1,0 0 0,0 0 1,0 0-1,0 0 0,0-1 1,0 1-1,0 0 0,0 0 0,0 0 1,0 0-1,0 0 0,0 0 1,-1-1-1,1 1 0,0 0 1,0 0-1,0 0 0,0 0 0,0 0 1,0 0-1,0 0 0,0 0 1,-1 0-1,1 0 0,0 0 1,0-1-1,0 1 0,0 0 0,0 0 1,0 0-1,-1 0 0,1 0 1,0 0-1,0 0 0,0 0 1,0 0-1,-1 0 0,1 1 6,0-1 0,0 0 0,0 0-1,0 0 1,0 0 0,0 1 0,0-1 0,-1 0-1,1 0 1,0 0 0,0 1 0,0-1 0,0 0-1,0 0 1,0 1 0,0-1 0,0 0 0,0 0 0,0 0-1,0 1 1,0-1 0,0 0 0,1 0 0,-1 0-1,0 1 1,0-1 0,0 0 0,0 0 0,0 0-1,0 0 1,0 1 0,1-1 0,-1 0 0,0 0-1,0 0 1,0 0 0,0 1 0,1-1 0,63 77 124,128 171 175,-175-223-435,0 0 1,2-2-1,1 0 0,1-1 1,0-1-1,2-1 0,34 24 1,-52-37-1621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1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 11776,'-2'9'7595,"0"1"-5100,0-10-2428,1 0-1,-1 0 1,1 0 0,0 0-1,-1-1 1,1 1 0,-1 0-1,1-1 1,0 1 0,-3-2-1,4 2-47,-2-1 43,0 0 0,-1 0 0,1 1 0,0-1 0,0 1 0,0-1 0,-1 1 0,1 0 0,0 0 0,0 0 0,-5 0 0,6 0-60,0 1 1,1-1-1,-1 0 0,0 1 0,0-1 0,0 1 0,1-1 0,-1 1 0,0 0 0,1-1 0,-1 1 0,0 0 0,1-1 0,-1 1 0,1 0 1,-1 0-1,1-1 0,-1 1 0,1 0 0,0 0 0,-1 0 0,1 0 0,0 0 0,0-1 0,0 1 0,-1 0 0,1 0 0,0 0 0,0 0 0,0 0 1,1 1-1,-2 0-7,1-1 1,0 1 0,0 0 0,0 0-1,0-1 1,0 1 0,1 0 0,-1-1 0,1 1-1,-1 0 1,1-1 0,-1 1 0,1 0-1,0-1 1,0 1 0,-1-1 0,1 1-1,0-1 1,1 0 0,-1 1 0,0-1-1,0 0 1,1 0 0,0 1 0,0 0-13,-2-2 21,1 0 0,-1 1 0,1-1 0,0 0 0,-1 0 0,1 0 0,0 0 0,-1 0 1,1 1-1,-1-1 0,1 0 0,0 0 0,-1 0 0,1-1 0,0 1 0,-1 0 0,1 0 0,0 0 0,-1 0 0,1-1 0,-1 1 0,1 0 0,0 0 0,-1-1 1,1 1-1,-1-1 0,1 1 0,-1 0 0,1-1 0,-1 1 0,1-2 0,0 2-29,0-1 0,0 0 0,0 0 0,0 0 0,0-1 0,0 1 0,0 0 0,-1 0 0,1 0 0,0-1 0,-1 1 0,1 0 0,-1-1 0,1-1 0,-14-2-5872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2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99 5632,'0'0'167,"0"-1"0,0 0 0,0 0 0,-1 1 0,1-1 0,0 0 0,0 1 0,0-1 0,-1 0 0,1 0 0,0 1 1,-1-1-1,1 0 0,0 1 0,-1-1 0,1 1 0,-1-1 0,1 0 0,-1 1 0,0-1 0,1 1 0,-1 0 0,1-1 0,-1 1 0,0-1 0,1 1 0,-1 0 0,0-1 1,0 1-1,1 0 0,-1 0 0,0 0 0,1 0 0,-1 0 0,-1-1 0,1 1 26,-1 0 0,0-1 0,1 1 0,-1-1 1,1 0-1,-1 1 0,1-1 0,-1 0 0,1 0 0,-2-2 0,-3-2 585,0 1-1,0-1 1,-10-5-1,9 6-501,0-1 0,0 1 0,-9-10-1,14 12-179,0 0-1,0 0 0,-1 0 0,1 1 1,-1-1-1,1 1 0,-1-1 1,1 1-1,-1 0 0,0 0 0,0 0 1,1 0-1,-6 0 0,7 1-56,-1 0-1,0 0 1,1 0-1,-1 0 1,0 0-1,1 0 1,-1 1-1,1-1 1,-1 1 0,0 0-1,1-1 1,-1 1-1,1 0 1,0 0-1,-1 0 1,1 0-1,0 0 1,-1 0 0,1 0-1,0 0 1,0 0-1,0 1 1,0-1-1,0 0 1,-1 3-1,-2 4-13,1-1-1,0 0 0,0 1 0,1 0 0,0 0 1,0-1-1,1 1 0,0 0 0,0 0 1,1 0-1,0 0 0,1 10 0,0-8-44,1 0 0,0 0-1,1 0 1,0 0 0,0-1 0,1 1-1,1-1 1,-1 0 0,8 10-1,-10-16 29,0 0 0,1-1 0,-1 1-1,1-1 1,-1 1 0,1-1 0,0 0-1,0 0 1,0 0 0,0 0 0,0-1-1,0 1 1,1-1 0,-1 0 0,0 0-1,1 0 1,-1 0 0,1-1 0,-1 1-1,6-1 1,5-1 144,0 0-1,0 0 0,25-7 1,-23 4-62,-12 3-45,1 0 0,-1 0 0,0 0 1,0-1-1,1 1 0,-1-1 0,-1 0 0,1-1 0,0 1 0,0-1 1,-1 1-1,1-1 0,-1 0 0,0 0 0,4-5 0,-5 3 21,1 1-1,0-1 1,-1 0-1,0 0 1,0 0-1,-1 0 0,1 0 1,-1 0-1,0-1 1,-1 1-1,1 0 1,-1-8-1,0-14 954,1 32-891,0-1 0,0 1 0,1 0 0,-1-1 0,5 8 0,20 35-171,14 23-90,34 53 63,-57-97-220,2-1 1,34 36-1,-44-53-901,-1 0-1,1-1 1,0 0 0,13 7-1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3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22 10112,'0'-1'263,"0"0"0,-1 0 0,1 0 0,0-1 0,-1 1 0,1 0 0,-1 0 0,0 0 0,1 1 0,-1-1 0,0 0 0,1 0 0,-1 0 1,0 0-1,0 1 0,0-1 0,0 0 0,0 1 0,0-1 0,0 0 0,0 1 0,0 0 0,0-1 0,0 1 0,0 0 0,0-1 0,0 1 0,-1 0 0,1 0 0,0 0 1,0 0-1,0 0 0,0 0 0,0 0 0,-1 0 0,1 1 0,0-1 0,0 0 0,-1 1 0,-2 1-160,0-1-1,1 1 1,0 0-1,-1 0 1,1 0-1,0 0 1,0 0 0,0 1-1,1 0 1,-1-1-1,1 1 1,-1 0-1,1 0 1,0 0-1,-3 7 1,0 0-33,0 1 0,1 0-1,-5 22 1,8-27-77,1 0-1,-1 0 1,1 0 0,0 0 0,0 0-1,1 0 1,0 0 0,0 0-1,0 0 1,0-1 0,1 1 0,0 0-1,1-1 1,-1 1 0,1-1-1,0 0 1,5 6 0,-5-7 4,0 0 0,0 1 0,1-2 0,0 1 0,-1 0 0,2-1 0,-1 0 0,0 0-1,1 0 1,-1 0 0,1-1 0,0 0 0,0 0 0,0 0 0,0 0 0,0-1 0,0 0 0,0 0 0,9 1 0,-13-3 36,1 1 1,-1 0-1,1 0 0,0 0 0,-1-1 1,1 1-1,-1-1 0,0 1 0,1-1 1,-1 0-1,1 0 0,-1 1 1,0-1-1,1 0 0,-1 0 0,0 0 1,0 0-1,0-1 0,0 1 0,0 0 1,0 0-1,0-1 0,0 1 1,-1 0-1,1-1 0,0 1 0,-1-1 1,1 1-1,-1-1 0,0 1 0,1-3 1,1-6 64,-1 0 0,0 0 0,-1-19 0,0 17 2,0-108 1804,0 118-1685,0 6-155,1 11-98,1 0-1,0 0 1,1 0 0,1 0-1,0 0 1,1-1 0,1 1-1,0-1 1,1-1 0,15 24-1,8 6-1098,66 72-1,-95-113 1093,61 60-1785,-56-56 1327,1 0 0,0-1 1,0 0-1,1 0 1,0-1-1,-1 0 0,17 6 1,-23-10 300,0 1 0,0-1 1,1 0-1,-1 0 0,0 0 0,0 1 1,0-1-1,0 0 0,0 0 0,0 0 1,0-1-1,0 1 0,0 0 0,0 0 1,0 0-1,0-1 0,0 1 1,0-1-1,0 1 0,0-1 0,0 1 1,0-1-1,0 1 0,0-1 0,0-1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37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68 290 8192,'-17'-38'3580,"11"23"-1986,0 0 0,-1 1 1,-11-18-1,11 12 2278,2 28-2422,5-2-1355,-1 0 0,1-1-1,0 1 1,0 0-1,1-1 1,1 9 0,0 3 0,0 4 0,1 10-2,1-1-1,9 36 1,2-20-110,2-1 0,1-1-1,3 0 1,2-2 0,1 0 0,3-2 0,1 0-1,49 52 1,-63-77 17,1-1 0,23 18 0,-31-27 0,1 0 0,0 0 0,0-1 0,0 1 0,0-2 0,1 1 0,14 3 0,-19-7 29,-1 1 1,1-1-1,-1 0 0,1 0 0,-1 0 1,1-1-1,-1 1 0,1-1 0,-1 0 1,1 0-1,-1 0 0,0 0 0,1 0 0,-1-1 1,0 0-1,0 1 0,0-1 0,0 0 1,0-1-1,-1 1 0,1 0 0,-1-1 0,1 0 1,3-4-1,0-3 107,0 1 1,0-2-1,0 1 0,-1 0 1,-1-1-1,5-15 1,-5 7 57,0 1 1,-1-2-1,0 1 1,-2 0-1,-1-27 1,-3 2 40,-10-52 0,8 72-192,0 1 0,-2 0 1,0 0-1,-17-34 0,16 41-48,0 1-1,-2 0 0,0 1 0,0 0 1,-1 0-1,-1 1 0,-14-12 0,-28-18-435,-2 2 0,-2 2 0,-83-40-1,82 50-4971,57 28 4861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3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76 9600,'-2'-4'770,"1"1"0,-1 0-1,0 0 1,0-1 0,0 1 0,0 1 0,-1-1 0,1 0 0,-1 0 0,-4-3 0,-4-4 493,8 6-905,-1 1 1,1-1 0,-1 1-1,0 0 1,0 0 0,-6-3-1,8 6-290,1-1 0,-1 1 0,1-1 0,-1 1 0,0 0 0,1-1-1,-1 1 1,0 0 0,1 0 0,-1 0 0,0 0 0,1 1 0,-1-1 0,0 0-1,1 1 1,-1-1 0,0 1 0,1-1 0,-1 1 0,1 0 0,-1 0 0,1 0-1,-3 2 1,1 0-62,-1 0 0,1 0 0,0 1 0,1-1-1,-1 1 1,0 0 0,1 0 0,0 0 0,0 0 0,0 0-1,1 0 1,-1 0 0,1 1 0,-1 5 0,-2 9-18,0 38 0,4-55 12,-1 14-30,1 0-1,0 0 1,2 0 0,0 0-1,0-1 1,2 1-1,9 28 1,-11-39 22,0 0 0,1 0 1,-1-1-1,1 1 0,0-1 0,0 1 1,0-1-1,1 0 0,-1 0 0,1 0 0,0-1 1,0 1-1,1-1 0,-1 0 0,1 0 1,-1-1-1,1 1 0,0-1 0,0 0 0,0 0 1,0-1-1,0 1 0,1-1 0,-1 0 1,0-1-1,10 1 0,-11-1 9,0 0 1,0 0-1,0 0 0,0-1 1,0 0-1,0 0 0,0 0 1,0 0-1,0 0 0,0-1 1,0 0-1,0 0 0,-1 0 1,1 0-1,-1-1 0,0 1 1,0-1-1,1 0 0,-2 0 1,1 0-1,0 0 0,-1 0 1,4-6-1,-3 2 21,0 0 0,0 0 1,-1 0-1,0-1 0,0 1 0,0-1 1,-1 1-1,-1-1 0,1 0 0,-1 1 0,-2-15 1,-1-4 166,-2 0 0,-1 1 1,-2 0-1,0 0 0,-21-43 1,28 64-58,-1 1 1,0-1 0,0 1 0,0 0 0,-1-1-1,1 1 1,-1 0 0,1 0 0,-7-4 0,9 7-128,0 0 0,0-1 1,0 1-1,-1 0 1,1 0-1,0 0 1,0 0-1,0 0 0,-1-1 1,1 1-1,0 0 1,0 0-1,-1 0 0,1 0 1,0 0-1,0 0 1,-1 0-1,1 0 1,0 0-1,0 0 0,-1 0 1,1 0-1,0 0 1,0 0-1,-1 0 1,1 0-1,0 1 0,0-1 1,-1 0-1,1 0 1,0 0-1,0 0 1,0 0-1,-1 0 0,1 1 1,0-1-1,0 0 1,0 0-1,0 0 0,-1 1 1,1-1-1,0 0 1,0 0-1,0 0 1,0 1-1,0-1 0,0 0 1,0 0-1,-1 1 1,1-1-1,0 0 1,0 0-1,0 1 0,0-1 1,0 0-1,0 0 1,0 1-1,0-1 1,1 0-1,-1 0 0,0 1 1,2 21-38,-2-21 32,6 26-21,1 0 1,1 0-1,2-1 1,0-1-1,15 26 1,-13-29-25,1-1 0,1-1 0,26 30 0,57 51-1443,-33-37-1916,-28-28-1426,-10-13-3711,-9-6 3678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4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9216,'19'17'4096,"11"1"-2633,-5-4 300,30 16 267,-26-14-1162,28 18-1,-29-12-425,0 0 0,32 36 0,45 59 3,6 7-34,-73-86-349,78 87 243,-101-107-811,-1 1 1,-1 0-1,-1 1 0,-1 1 1,11 28-1,-14-28-1205,-2 0 1,0 1-1,2 24 1,-3-17-2274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5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0 217 11392,'0'-3'9286,"7"-4"-7253,9-4-2275,10-5 798,31-13 0,1-1-122,108-61-1772,-155 85 126,0 1 0,24-7 0,-30 10-30,1 1 0,0 0 1,-1 0-1,1 0 1,0 1-1,-1 0 1,1 0-1,8 1 0,9 4-3552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33:35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0 298 10880,'18'-12'5056,"8"-27"-3649,-22 34 97,10-19-832,-1 5-192,19-13-320,-5 5-64,18-6-32,-11 6-896,7 3-320,-1 5-1407,-4-1-513,-6 4-1216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2:08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4 166 8960,'-3'-9'8921,"3"8"-8496,6-11 2486,16-8-4195,-16 15 2326,3-3-866,64-55 659,-63 56-784,0 1 0,0-1 0,0 2 0,1-1 0,21-7 1,-29 13-25,0-1 0,0 0 0,-1 1 0,1-1 0,0 1 0,0 0 0,0 0 1,0 0-1,0 0 0,0 1 0,0-1 0,0 1 0,0-1 0,-1 1 0,1 0 1,0 0-1,0 1 0,-1-1 0,1 0 0,-1 1 0,1 0 0,-1 0 0,0-1 0,0 1 1,1 0-1,-1 1 0,-1-1 0,1 0 0,0 1 0,0-1 0,-1 1 0,2 2 0,2 5 14,-1 1-1,0 0 0,0 0 0,-1 0 0,0 1 0,-1-1 0,1 15 1,4 97 51,-4-52-34,15 81 0,-17-143-64,1-1 0,0 1 0,1 0 1,0-1-1,0 0 0,5 9 0,-6-14 11,-1-1 0,1 1 0,0-1 0,0 0 0,0 0 0,0 1 0,0-1 0,1-1 0,-1 1 0,1 0 0,-1 0 0,1-1 0,-1 0 0,1 1 0,0-1 0,0 0 0,0 0 0,0-1 0,0 1 0,-1-1 0,6 1 0,3-1 31,-1 0 0,1 0 0,0-1 1,-1-1-1,1 0 0,-1 0 0,0-1 0,13-5 0,-9 1-132,0 1-1,-1-2 1,1 0-1,-2-1 1,13-10-1,-3-1-1239,36-40-1,9-26-4616,-40 50 1479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2:09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50 8704,'-1'-3'866,"-12"-20"2173,12 23-2926,1-1 0,0 1-1,-1-1 1,1 1 0,0 0-1,-1-1 1,1 1 0,-1 0-1,1-1 1,0 1 0,-1 0-1,1-1 1,-1 1 0,1 0-1,-1 0 1,1 0 0,-1-1-1,1 1 1,-1 0 0,1 0-1,-1 0 1,1 0 0,-1 0-1,0 0 1,1 0 0,-1 0-1,1 0 1,-1 0 0,1 0-1,-1 1 1,1-1 0,-1 0-1,1 0 1,-1 0 0,1 1-1,-1-1 1,1 0 0,0 0-1,-1 1 1,1-1 0,-1 0-1,1 1 1,0-1 0,-1 1-1,-4 6 36,0 0 0,1-1 0,0 1-1,1 1 1,-1-1 0,1 0 0,1 1-1,-1 0 1,1-1 0,-1 16 0,-1 5 119,1 46 0,5-33-248,1 0 0,1-1-1,3 1 1,1-2 0,18 52-1,-24-84-40,1 1 0,0-1 0,1 1-1,0-1 1,0 0 0,8 10 0,-10-14 21,1 0 0,0 0 1,0-1-1,0 1 0,1-1 1,-1 1-1,0-1 1,1 0-1,0 0 0,-1-1 1,1 1-1,0-1 0,0 0 1,7 2-1,0-2 45,0-1 0,0 0-1,0 0 1,0-1 0,-1 0 0,1-1-1,0 0 1,18-7 0,2-3 354,48-24-1,-68 30-229,0-1 0,0 1 1,0-2-1,-1 0 0,0 0 0,0-1 0,14-16 0,-20 19-74,0 1 0,0-1 1,-1 0-1,1 0 0,-1-1 1,-1 1-1,1 0 0,-1-1 1,0 0-1,-1 0 0,0 1 0,0-1 1,0 0-1,-1 0 0,0-14 1,-2 10-62,-1-1 0,0 1 0,0-1-1,-1 1 1,-1 0 0,1 1 0,-2-1 0,0 1 0,0 0 0,-1 0 0,-12-14 0,-2 1-6,-2 0-1,0 2 0,-27-20 1,27 23-78,-1 1 0,-46-24 0,62 37-22,0 1 0,-1-1-1,1 1 1,0 1 0,-1 0 0,0 0-1,0 0 1,1 1 0,-1 1-1,0-1 1,0 1 0,0 1 0,-11 1-1,17-1-67,0 0-1,0 0 0,0 0 1,0 0-1,1 0 1,-1 1-1,1-1 0,-1 1 1,1 0-1,-1 0 1,1 0-1,0 0 0,0 0 1,0 0-1,0 1 0,0-1 1,-2 4-1,3-5-74,1 1 0,-1 0 0,0 0 1,1-1-1,-1 1 0,1 0 0,0 0 0,-1 0 0,1-1 0,0 1 0,0 0 0,0 0 0,1 0 1,-1 0-1,0-1 0,1 1 0,-1 0 0,1 0 0,-1 0 0,1-1 0,0 1 0,0 0 0,0-1 0,0 1 1,0-1-1,0 1 0,0-1 0,3 3 0,12 8-3885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2:09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20 9856,'-2'-2'790,"-1"0"1,1 0-1,0 0 0,-1 0 1,1 1-1,-1-1 1,-3 0-1,5 1-625,0 1-1,0-1 1,0 1-1,0 0 1,0 0-1,0-1 1,0 1-1,0 0 1,0 0 0,0 0-1,0 0 1,0 0-1,0 1 1,0-1-1,0 0 1,0 0-1,0 1 1,0-1-1,0 1 1,0-1 0,0 1-1,0-1 1,0 1-1,-1 0 1,-18 13 283,17-12-411,0 0-1,0 0 0,0 0 0,0 1 0,0-1 1,0 1-1,1 0 0,-1-1 0,-4 8 0,1 2 35,1 1-1,0 0 1,1 0-1,0 0 1,1 1 0,0 0-1,2-1 1,-2 17-1,3 2-88,0 1 1,7 42-1,-4-59-20,0 0 0,1 0 1,11 29-1,-13-38 28,1 0-1,1-1 0,-1 1 1,1-1-1,0 0 1,1 0-1,0-1 1,-1 1-1,2-1 1,10 9-1,-13-12 4,1-1 0,-1 1 1,0-1-1,1 1 0,-1-1 0,1 0 1,-1 0-1,1-1 0,0 1 0,-1-1 1,1 0-1,0 0 0,-1 0 0,1 0 1,0-1-1,-1 1 0,1-1 0,5-2 1,4-2 15,-1 0 0,1 0 1,19-13-1,-4 0 263,0-1-1,-1-1 0,-1-2 0,-1-1 0,-1 0 1,25-33-1,-43 48-100,0 1-1,-1-1 1,0 0 0,0-1-1,-1 1 1,6-16 0,-9 21-117,0 0 1,0-1 0,-1 1-1,1 0 1,-1-1 0,0 1-1,0 0 1,0-1 0,0 1-1,0 0 1,-1-1 0,1 1-1,-1 0 1,0-1 0,0 1-1,-1 0 1,1 0 0,0 0-1,-1 0 1,0 0 0,0 1-1,0-1 1,-2-3 0,-5-2 38,0 0 0,0 1 0,-1 0 0,0 0 0,-15-7 0,-58-24 6,72 34-95,-8-5-425,-1 2 1,0 0-1,0 1 1,0 1-1,-1 1 1,-37-3-1,48 9-506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2:42:1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0 11136,'-3'0'898,"0"0"1,-1 0 0,1 1-1,0-1 1,0 0-1,0 1 1,0 0 0,0 0-1,-4 2 1,6-2-810,0-1 0,1 1-1,-1-1 1,1 1 0,0-1-1,-1 1 1,1-1 0,-1 1 0,1 0-1,0-1 1,0 1 0,-1 0-1,1-1 1,0 1 0,0 0 0,0-1-1,0 1 1,0 0 0,0 0 0,0-1-1,0 1 1,0 0 0,0 0-1,5 19 195,-4-17-178,149 426 551,-131-387-1417,2-1-1,1-1 1,34 47-1,-6-25-3205,5-5-3478,-33-36 3728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46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7680,'-5'-5'13205,"7"43"-12772,2-1 0,9 41 1,-5-28-374,6 24-200,3 0 0,3-2 0,40 96 0,-55-157-118,0 0-1411,-1 1 1,4 13-1,-7-16-832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46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55 186 7808,'1'0'120,"-1"0"0,0-1 1,0 1-1,0 0 0,0-1 1,0 1-1,0 0 0,0-1 1,0 1-1,0 0 0,-1-1 0,1 1 1,0 0-1,-2-4 1444,1 4-1444,1 0 1,-6-4 2320,-11 5 2423,16-1-4785,-1 1 0,1 0 0,-1-1 1,1 1-1,-1 0 0,1 0 0,-1 0 0,1 0 0,0 0 0,0 0 0,0 0 0,0 1 1,-1-1-1,1 0 0,1 1 0,-1-1 0,0 0 0,0 1 0,0-1 0,1 1 1,-1-1-1,1 1 0,-1 0 0,1-1 0,0 1 0,0 2 0,-1 5-16,0 0 0,1 0 1,1 13-1,-1-18-20,2 16-12,0 0 0,1-1 1,1 1-1,1 0 0,0-1 0,2 0 0,0 0 0,1-1 1,1 0-1,1 0 0,0-1 0,16 19 0,-23-32-15,12 14-50,0 0 0,35 31 0,-46-44 50,2-1 1,-1-1-1,0 1 1,1-1-1,0 0 0,0 0 1,0-1-1,0 1 1,0-1-1,0-1 0,0 1 1,1-1-1,-1 0 1,1-1-1,10 1 0,-9-2 128,0 0-1,0 0 1,0-1 0,0 0-1,-1 0 1,1 0-1,11-6 1,-16 6-74,-1 1 0,1-1 0,0 0 1,-1 0-1,1 0 0,-1 0 0,0 0 1,0-1-1,1 1 0,-1-1 0,-1 1 0,1-1 1,0 0-1,-1 1 0,1-1 0,-1 0 0,0 0 1,0 0-1,0 0 0,0 0 0,0-7 1,-1 1 98,0-1 1,-1 1-1,1 0 0,-2-1 1,-3-13-1,-18-47 174,14 45-257,2 4-72,-1 1 0,0 0 1,-2 0-1,0 0 0,-2 2 0,0-1 0,0 1 1,-20-20-1,2 10-140,0 2 0,-2 0 0,-1 2 0,-42-23 1,72 46-147,0-1 0,0 1 1,1-1-1,-1 0 1,1 0-1,0 0 1,-1 0-1,1-1 0,-3-3 1,5 5 116,-1 0-1,1 1 1,0-1 0,0 1 0,0-1-1,-1 0 1,1 1 0,0-1 0,0 0 0,0 1-1,0-1 1,0 0 0,0 1 0,0-1 0,0 0-1,1 1 1,-1-1 0,0 1 0,1-2-1,-1 0-93,1 1 0,0 0 0,0 0 0,0-1-1,0 1 1,1 0 0,-1 0 0,0 0 0,0 0 0,1 0-1,1-1 1,14-5-2151,5 3-1690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5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10880,'0'0'5056,"5"9"-3713,-1-6 1,5 6-288,5-2 32,4-2-416,4-2-96,10-3-320,2-3-96,2-6-32,0-3-64,0 0-64,-6 4-832,-3 1-320,-4 7-1344,-5 4-479,0 4-1953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47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7424,'12'7'9101,"-7"-3"-8448,0 0-1,0 0 0,-1 0 0,5 6 0,1 6-191,-2 1 0,0 0 0,0 0 0,-2 1 0,7 25 0,10 94-623,-13-75-234,-8-51 64,-1-6-115,0 0 1,-1-1-1,1 1 1,-1 0-1,0-1 1,0 1 0,-2 8-1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47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34 8576,'-10'1'7930,"-4"12"-4801,10-9-2845,1 0 0,-1 1 0,1 0 0,-4 6 0,4 2-170,0 0 0,1 0 1,0 0-1,1 0 0,1 0 0,0 0 0,2 18 0,-1-14-72,13 132-29,-10-123-48,2 0 0,0 0-1,17 39 1,-20-59 33,0 0 0,0-1 1,0 0-1,1 0 0,0 0 0,0 0 1,0-1-1,1 1 0,0-1 0,-1 0 1,2 0-1,-1-1 0,0 0 0,1 0 1,-1 0-1,1 0 0,0-1 0,0 0 1,0 0-1,0-1 0,7 2 0,4-1 68,-1 0 0,1-1 0,-1-1-1,1-1 1,0 0 0,29-6-1,-43 6-28,1 1 1,0-1-1,0 0 0,0-1 0,-1 1 0,1-1 0,0 0 1,-1 0-1,0 0 0,1 0 0,4-4 0,-6 4 5,0-1 1,-1 0-1,1 1 0,0-1 0,-1 0 0,1 0 0,-1 1 0,0-1 0,0 0 1,0 0-1,-1-1 0,1 1 0,-1 0 0,1 0 0,-1-5 0,0-8 16,0 0-1,-2 0 0,0 0 1,0 0-1,-1 0 0,-1 0 1,-1 0-1,0 1 0,-1 0 1,-1 0-1,0 1 0,-1 0 1,-1 0-1,0 1 0,-11-13 1,-2-1-199,-1 2 0,-1 1 1,-2 1-1,0 1 0,-1 1 1,-1 1-1,-35-17 0,61 36-164,0 0 0,0 0 0,1 0 0,-1 0 0,0-1 0,0 1 0,1 0 0,-1-1 0,1 1 0,-1-1 0,1 0 0,0 1 0,-2-4 0,3 4 45,-1 0 1,1 0-1,0 0 1,0 0-1,0 0 1,0 0-1,0 0 1,0 0-1,0-1 1,0 1 0,0 0-1,1 0 1,-1 0-1,0 0 1,1 0-1,-1 0 1,0 1-1,1-1 1,0 0-1,-1 0 1,1 0-1,-1 0 1,1 0-1,0 1 1,0-1-1,-1 0 1,1 1-1,0-1 1,0 0-1,1 0 1,14-8-3410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48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91 133 9728,'-3'-4'1547,"2"2"-1177,0 1 1,1 0-1,-1-1 1,0 1-1,0 0 1,0 0-1,-1-1 1,1 1-1,0 0 1,0 0-1,-1 0 1,1 0-1,0 1 1,-1-1-1,1 0 1,-1 0-1,1 1 1,-3-1-1,-11-1 2425,12 1-2497,0 1 0,0-1 0,0 1 0,1 0 0,-1 0 0,-4 0 0,6 0-238,0 1 0,0-1 0,0 0 0,0 1 0,0-1 0,0 1 0,0-1 0,0 1 0,0-1 0,0 1 0,1 0 0,-1-1 0,0 1 0,0 0 0,1 0 0,-1 0 0,0-1 0,1 1 0,-1 0 0,1 0 0,-1 0 0,0 1 0,0 2-32,0-1-1,0 0 0,1 1 0,-1-1 1,1 1-1,-1-1 0,1 1 1,1 6-1,5 30-29,-2-22 14,2 19-12,15 76-7,-16-90-35,1-1 0,19 42 0,-22-57 38,1 0-1,0 0 1,0 0 0,1-1-1,0 1 1,0-1 0,0 0-1,1-1 1,0 1 0,10 7-1,-10-10 24,-1 0 0,1 0 0,0-1 0,0 1 0,0-1 0,0-1 0,0 1 0,0-1 1,0 0-1,1 0 0,-1-1 0,0 0 0,12-1 0,-10 1 50,-1-1 1,0 0 0,0-1-1,0 0 1,-1 0 0,1 0-1,0-1 1,-1 0 0,1 0-1,-1-1 1,0 1 0,0-1-1,0-1 1,-1 1 0,1-1-1,-1 0 1,-1 0 0,1-1-1,0 1 1,-1-1 0,0 0-1,-1 0 1,1-1 0,-1 1-1,-1-1 1,1 0-1,-1 1 1,0-1 0,0 0-1,-1 0 1,1-13 0,-1 8-24,-1-1 0,0 1 1,-1 0-1,0-1 0,-1 1 1,0 0-1,-1 0 0,0 0 1,-1 0-1,-1 1 0,0 0 1,0-1-1,-1 2 0,0-1 1,-1 1-1,0 0 0,-1 0 1,-13-12-1,1 3-37,-1 0 1,-43-27 0,-51-21-2570,101 59 1715,14 8 720,-1 0 0,1 0 0,0-1-1,0 1 1,-4-5-2002,4 5 2002,0 0 0,0-1 0,0 1 0,0 0 0,0-1-1,0 1 1,0 0 0,0-1 0,1 1 0,-1 0 0,0-1 0,0 1 0,0 0-1,0-1 1,0 1 0,0 0 0,1-1 0,-1 1 0,0-1 0,1 0-249,0 0 1,0 0-1,0 0 0,0 0 1,0 0-1,0 1 0,0-1 1,0 0-1,0 0 0,2 0 1,13-4-4224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48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80 167 9984,'-1'-1'512,"0"-1"0,0 1 0,0-1 0,0 1 0,0-1 0,-1 1 0,1 0 0,0-1 0,-1 1 0,1 0 0,-1 0 0,1 0 0,-1 0 0,1 0 0,-1 0 0,0 1 0,1-1 0,-1 0 0,0 1 0,1 0 0,-5-1 0,5 1-275,0 0 0,0 0 0,-1 0 0,1 0 0,0 0 0,0 0 0,-1 0 0,1 1 0,0-1 0,0 0 0,-1 1-1,1-1 1,0 1 0,-1 0 0,1 0-235,0 0 0,0 0 0,0 0 0,0-1 0,0 1 0,0 0 0,1 0 0,-1 1-1,1-1 1,-1 0 0,0 0 0,1 0 0,0 0 0,-1 0 0,1 0 0,0 1 0,-1 1 0,0 12 47,1 1 0,0 0 1,1 0-1,5 24 0,-1-6 9,-2-2-65,2 0 0,1-1 1,1 0-1,21 53 0,-24-75 5,1 1-1,1-1 0,-1 1 1,2-1-1,-1-1 0,1 1 0,13 11 1,-14-15 10,0 0 1,1 0-1,0 0 1,0-1 0,1 0-1,-1-1 1,1 0-1,0 0 1,0 0-1,0-1 1,9 1 0,-9-1 13,0-1 1,0 0 0,0-1 0,1 0 0,-1-1 0,0 1 0,0-1 0,14-4 0,-18 3 25,0 1 0,0-1 1,0 0-1,0 0 1,-1 0-1,1 0 0,-1-1 1,1 1-1,-1-1 0,0 0 1,0 0-1,0 0 1,0-1-1,0 1 0,-1-1 1,0 1-1,0-1 1,3-7-1,0-1 44,-2-1-1,1-1 1,-2 1 0,0 0 0,0-1-1,-1 1 1,-1-1 0,0 1 0,-1-1-1,-5-25 1,3 22-45,-2 0 1,0 0-1,0 0 0,-2 0 0,0 1 1,-1 0-1,-1 0 0,-10-15 0,3 11-104,-1 0-1,0 0 0,-1 2 1,-1 0-1,-1 1 0,-30-19 1,33 26-1432,1 1 1,-34-14-1,49 23 1391,-6-2-1185,1 0 0,0-1 0,-1 0 0,1 0 0,0-1 0,0 1 0,-10-10 0,-8-9-3234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58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69 7552,'-4'3'2760,"1"-8"-1566,-3-4 526,4 7-1238,-1-1-119,1 1 0,0-1 0,0 1 0,0-1 1,0 0-1,0 1 0,1-1 0,-1 0 0,1 0 1,0 0-1,0 0 0,0-1 0,0 1 0,0 0 1,1 0-1,-1-6 0,3 23 804,0 0 1,8 27-1,3 10-973,9 53-2,49 139 0,-31-143-805,-39-94-178,-14-23-6322,16 5 2548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58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8448,'9'-4'6336,"-7"5"-5834,-1 1 0,1 0 1,-1-1-1,0 1 1,0 0-1,1 0 0,0 3 1,3 2 27,1 2-210,0 1 0,-1 0 0,0 0 0,0 0 0,-1 0 0,0 1-1,3 15 1,9 80 550,-11-66-699,-2-13-465,-1 0 1,-1 0 0,-4 42-1,-1-56-312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59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41 135 7808,'-4'-10'1693,"3"9"-1182,-11-22 9350,11 23-9715,1 0-37,-1 1-1,0-1 0,0 0 0,1 0 1,-1 1-1,0-1 0,1 1 0,-1-1 1,1 1-1,-1-1 0,0 1 0,1-1 1,-1 1-1,1-1 0,-1 1 0,1 0 1,0-1-1,-1 1 0,1 0 0,-1 0 1,-2 9 35,1-1 0,0 0 0,0 1 0,1-1 0,0 1 1,1 15-1,9 61-296,-6-65 233,0 7-84,2 0 0,1-1 0,1 0 0,11 26 1,-15-43-48,2 0 1,-1-1 0,2 1 0,-1-1-1,1 0 1,0-1 0,1 0 0,0 0-1,0 0 1,1-1 0,0 0 0,0 0 0,15 9-1,-16-13 26,0 0 1,1 0-1,-1-1 0,1 0 0,0 0 0,-1-1 0,1 0 0,0 0 1,0-1-1,-1 0 0,9-1 0,-10 1 58,0-1 0,0 0 0,-1 0 0,1 0-1,0-1 1,-1 0 0,1 0 0,-1 0 0,0-1 0,0 0 0,0 0 0,0 0 0,0 0 0,-1-1-1,7-5 1,-9 6 29,0 0 0,0-1-1,0 1 1,-1 0-1,1 0 1,-1-1 0,0 1-1,0-1 1,0 1-1,0-1 1,-1 1 0,1-1-1,-1 1 1,0-1-1,0-6 1,-2-4 68,0 0 0,-7-24 0,5 24-102,-4-11 10,0 1 0,-2 0 1,0 0-1,-2 1 0,0 0 0,-2 1 0,0 1 0,-18-20 0,3 4-241,-2 2-1,-1 1 0,-45-35 1,50 46-3612,60 32-9876,-8 0 9845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8:59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107 114 9472,'-6'-7'1338,"1"0"0,-2 0 0,-11-10 0,17 15-1097,-1 1 0,1 0 0,-1-1 0,0 1 0,1 0 0,-1 0 0,0 0 0,0 0 0,0 1-1,0-1 1,0 0 0,0 1 0,0-1 0,0 1 0,0 0 0,0 0 0,0 0 0,0 0 0,0 0 0,0 0 0,0 0 0,0 1 0,0-1-1,-3 2 1,4-1-201,0 0-1,-1 0 0,1 0 0,-1 0 1,1 0-1,0 1 0,0-1 0,0 0 0,0 1 1,0-1-1,0 1 0,0 0 0,0-1 1,1 1-1,-1 0 0,1-1 0,-1 1 1,1 0-1,-1 0 0,1 2 0,-1 4 56,0 0 1,2 18-1,1 2-56,1 0 0,1 0 1,2 0-1,1 0 0,0-1 1,3 0-1,12 26 0,-16-40-7,1 3-59,1-1 0,1 0-1,0-1 1,13 16 0,-19-26 19,0-1-1,0 0 1,1 0 0,-1 0 0,1-1-1,-1 1 1,1-1 0,0 0 0,5 2-1,-6-3 14,0 0 0,0-1 0,0 1 0,0-1 0,0 1 0,0-1 0,0 0 0,0 0 0,0-1 0,0 1 0,0 0 0,0-1 0,0 0 0,5-2 0,-6 2 56,1 0 0,-1-1-1,1 1 1,-1-1 0,0 0-1,1 0 1,-1 0 0,0 0 0,0 0-1,0-1 1,-1 1 0,1 0-1,0-1 1,-1 0 0,0 1-1,0-1 1,1 0 0,-1 1-1,-1-1 1,1 0 0,0 0 0,-1 0-1,1-5 1,0-6 117,-1 0 1,-1 0-1,-2-21 1,-2-1-61,-2 1 1,-13-42-1,14 59-188,0 1-1,-2 1 1,0-1-1,0 1 0,-2 1 1,-14-19-1,4 10-1018,-1 2-1,-35-31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0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19 136 9216,'0'0'200,"-1"0"1,0 0-1,0 0 1,1 0-1,-1 1 0,0-1 1,0 0-1,1 0 1,-1 1-1,0-1 1,1 0-1,-1 1 1,0-1-1,1 1 1,-1-1-1,0 1 0,1-1 1,-1 1-1,1-1 1,-1 1-1,1 0 1,0-1-1,-1 1 1,1 0-1,0-1 1,-1 1-1,1 0 0,0 0 1,0-1-1,-1 1 1,1 0-1,0 1 1,-1 3 300,1 1 1,0 0-1,0 9 0,0-4-7,1 18-129,1 1-1,1-1 1,1 1 0,10 31-1,-8-41-326,0-1 1,1 0-1,1 0 0,1-1 0,1 0 0,23 32 1,-26-42-39,0 0 0,0 0 0,1-1 0,0 0 0,1 0 0,-1-1 0,1 0 0,0 0 0,19 7 0,-24-11 81,1 0 0,0 0 0,-1-1 0,1 0 0,0 0 0,0 0 0,0-1 1,0 0-1,0 0 0,0 0 0,0 0 0,0-1 0,-1 0 0,1 0 0,0 0 0,0 0 1,-1-1-1,1 0 0,0 0 0,-1 0 0,0-1 0,0 1 0,6-6 0,-3 2 74,0 0-1,-1-1 1,0 0-1,-1-1 1,1 1-1,-1-1 1,-1 0-1,1 0 1,-2 0-1,1-1 0,3-12 1,-2 0 111,0 0 0,-2 0 0,3-38 0,-6 47-241,1 0 0,-2 1 1,1-1-1,-2 0 0,1 1 1,-2-1-1,1 1 0,-2-1 1,1 1-1,-2 0 0,1 1 1,-2-1-1,1 1 0,-1 0 1,-1 0-1,0 1 0,0-1 1,-1 1-1,-16-14 0,-4 2-396,0 1 0,-1 2 0,-1 1 0,-1 1 0,0 2 0,-49-16 0,79 30 324,-3-2-625,0 1 0,-1 0 0,1 0-1,-8-1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0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 10752,'-4'-1'7268,"9"18"-4697,5 4-1648,7 14-86,-1 1 1,16 54-1,-13 20-1048,-12-66-2853,-7-43 2748,0 0 0,0 1 0,0-1 0,0 0 0,1 0 0,-1 0 0,0 0 0,1 0 0,-1 0 0,0 0 0,1 0 0,-1 0 0,1 0 1,0 0-1,-1 0 0,1-1 0,0 1 0,0 0 0,1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4:15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85 10112,'4'0'3872,"10"0"-3040,4-5 799,-9 1 129,9 1-640,5-5-160,-1-4-640,5 0-224,8 3-64,1 1-672,9 4-288,7 1-1024,11-2-415,9-7-2369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1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55 9728,'-3'0'445,"1"0"0,-1 0 0,1 1 0,-1-1 0,1 0 0,-1 1 0,1 0 0,-1-1 0,1 1 0,-1 0 0,1 0 0,0 0 0,0 1 0,-1-1 0,1 1 0,-2 1 0,2-1-231,0 1 0,0-1-1,1 0 1,-1 1-1,1-1 1,0 0 0,0 1-1,0 0 1,0-1 0,0 1-1,0 0 1,0 4-1,0 5-108,1 1 0,0-1-1,1 0 1,0 0-1,6 19 1,-2-7-106,2 0 1,1-1-1,1 0 1,1 0-1,1-1 0,1 0 1,1-1-1,0-1 0,2 0 1,1-1-1,0 0 1,1-1-1,1-1 0,0-1 1,1 0-1,35 20 0,-48-33-43,-1 0-1,1-1 1,-1 0 0,1 0-1,0 0 1,0-1-1,0 0 1,0 0-1,7 0 1,-11-1 63,0 0 0,0 0 0,0 0 0,0 0 0,1-1 0,-1 1 0,0 0 0,0-1 0,0 0 0,0 1 0,-1-1 0,1 0 0,0 0 0,0 0 0,0 0 0,-1-1 0,1 1 0,0 0-1,-1-1 1,1 1 0,-1-1 0,0 1 0,1-1 0,-1 0 0,0 0 0,0 1 0,0-1 0,0 0 0,-1 0 0,2-3 0,0-6 153,0 0 0,0-1 0,-1 1 0,-1-1 0,-2-22 0,-12-59 167,10 73-319,-2 0-1,0 0 1,-12-27 0,13 36-49,-1 0 0,-1 0 0,0 0 1,0 1-1,-1 0 0,-17-16 0,1 5-141,-2 1 1,0 1-1,-1 1 0,0 2 0,-39-17 0,-25-2-3003,121 50-7962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1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87 10368,'-1'0'369,"0"0"0,0-1 0,-1 1 1,1 0-1,0 0 0,0 0 1,-1 0-1,1 0 0,0 0 0,-14 3 5698,13-2-5975,1 1-1,-1 0 0,1 0 0,-1 0 0,1 0 1,0 0-1,0 0 0,0 1 0,0-1 1,0 0-1,1 0 0,-1 1 0,0-1 0,1 1 1,0 3-1,-1 6 0,2 23 1,-1-28-12,3 20-14,0 0 0,1 0 0,2-1 0,17 49 0,-17-59-83,1 0 0,0-1 0,1-1 0,1 1 0,0-1 0,1-1 0,0 1 0,1-2 0,15 14 0,-20-21 1,0-1-1,1 1 1,-1-1 0,1-1-1,0 1 1,-1-1 0,2 0-1,-1-1 1,0 0 0,0 0-1,14 1 1,-17-2 30,1-1 0,-1 0 0,0 0 0,1 0 0,-1 0 0,0-1 0,0 0 0,1 0 0,-1 0 0,0 0 0,0-1 0,0 0 0,0 0 0,0 0 0,0 0 0,-1 0 0,1-1 0,-1 1 0,1-1 0,-1 0 0,5-6 0,-3 1 66,0-1 1,0 0 0,0 0-1,-1 0 1,-1 0-1,1-1 1,-2 0-1,1 1 1,-1-1-1,-1 0 1,0 0-1,0 0 1,-1 0-1,0 0 1,-3-20-1,1 17-46,-1 0 0,0 0 0,-1 1 0,0-1 0,-1 1 0,0 0 0,-1 0 0,0 0 0,-1 1 0,0 0 0,-16-18 0,-12-4-249,-2 2 0,-1 2 0,-43-27 0,73 51 115,5 3 5,-34-20-888,34 21 732,1-1 0,-1 1 0,1 0 0,-1 0 0,0 1 0,0-1 0,1 0 0,-1 1 0,0 0 0,0 0 0,0 0 0,-3 0 0,5 0 133,1 0-1,0 0 1,-1 0 0,1 0 0,-1 0 0,1 1-1,-1-1 1,1 0 0,0 0 0,-1 0 0,1 0 0,-1 1-1,1-1 1,0 0 0,-1 0 0,1 1 0,0-1-1,-1 0 1,1 1 0,0-1 0,0 0 0,-1 1-1,1-1 1,0 0 0,0 1 0,-1-1 0,1 1 0,0-1-1,0 1 1,0-1 0,0 0 0,0 1 0,0-1-1,0 1 1,0-1 0,0 1 0,0-1 0,0 0 0,0 1-1,0-1 1,0 1 0,0-1 0,0 1 0,0-1-1,1 0 1,-1 1 0,0-1 0,0 1 0,0-1-1,1 0 1,-1 1 0,0-1 0,1 0 0,-1 1 0,1-1-1,19 22-6438,-20-22 6491,24 22-3289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2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152 186 9088,'-5'-1'1636,"1"-1"1,-1 1-1,0 0 0,0 0 1,-8 0-1,12 2-1516,0-1-1,0 1 1,0 0 0,1 0-1,-1 0 1,0 0 0,1 0-1,-1 0 1,0 0 0,1 0-1,-1 0 1,1 0 0,0 0-1,-1 2 1,0-2-6,-1 5-66,1 0-1,0 1 0,0-1 1,0 0-1,1 0 0,0 1 1,0 5-1,7 46 49,-6-51-97,33 160-41,-32-159 40,1 0-1,0 0 0,1 0 0,0 0 0,0-1 0,0 0 0,1 0 1,11 13-1,-14-18 2,0 0 0,0 0 1,0 0-1,0 0 0,0-1 1,0 1-1,1-1 0,-1 1 0,1-1 1,-1 0-1,1 0 0,-1 0 1,1 0-1,0 0 0,-1-1 1,1 1-1,0-1 0,-1 0 0,1 0 1,0 0-1,0 0 0,0 0 1,-1-1-1,1 1 0,0-1 1,-1 0-1,1 1 0,-1-1 0,1 0 1,-1-1-1,5-2 0,-1 0 81,-1 0 1,1-1-1,-1 0 0,0 0 0,-1 0 0,1 0 0,-1-1 0,0 0 0,0 0 0,-1 0 0,5-13 0,-3 6 190,0-1 0,-1 0-1,0 0 1,2-28 0,-5 24-145,-1 0 1,-1 0 0,0 0 0,-2 0 0,0 1-1,-1-1 1,0 1 0,-2-1 0,0 1 0,-11-22-1,10 26-161,0 0-1,0 0 0,-2 1 1,1 0-1,-2 1 0,1-1 0,-2 2 1,1-1-1,-1 2 0,-1-1 1,0 2-1,-25-15 0,26 18-391,1 1-1,-1 0 0,0 1 0,-21-4 0,-18 4-3869,32 2 911,4-3-1247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4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8704,'-3'8'12337,"2"-2"-12611,9 82 1681,-3-42-1288,6 94-10,17 146-1776,-26-274 1174,7 37-1886,3-19-2588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4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10752,'2'9'5813,"1"-2"-3658,2 7-860,6 34 40,-5-24-1578,-1-1 0,-1 1 0,1 34 0,-5 22-7826,0-60 4208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5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76 9088,'0'-1'234,"0"0"0,0 1 1,0-1-1,0 0 1,0 0-1,0 1 0,0-1 1,0 0-1,0 0 1,-1 1-1,1-1 0,0 0 1,0 1-1,-1-1 0,1 0 1,-1 1-1,1-1 1,-1 1-1,1-1 0,-1 0 1,1 1-1,-1-1 1,1 1-1,-1 0 0,1-1 1,-1 1-1,0-1 0,1 1 1,-1 0-1,-1-1 1,-1 1 476,0-1 0,-1 1 0,1-1 0,0 1 0,-7 1 1,-1-1-59,9 0-608,1 1 0,0-1 0,0 0-1,-1 0 1,1 0 0,0 1 0,0-1 0,-1 1 0,1-1 0,0 1-1,0 0 1,0-1 0,0 1 0,0 0 0,0 0 0,0-1 0,-2 3 0,1 0-4,0-1 1,0 1 0,1 0 0,-1 0 0,1 0 0,-3 5 0,1 3 10,0-1 1,-2 22 0,3-15-66,2 0 0,0 0 1,1 0-1,0 0 0,1-1 1,1 1-1,7 22 0,0-10-111,1-1 0,1 0 0,19 32 0,-28-55 106,0 1 0,1-1-1,0 0 1,0 0-1,0 0 1,1-1-1,0 1 1,0-1 0,0 0-1,8 4 1,-10-6 32,-1-1 0,1 0-1,0 0 1,-1 0 0,1 0 0,0 0 0,0 0 0,0-1 0,0 0-1,-1 1 1,1-1 0,0 0 0,0 0 0,0-1 0,0 1 0,0 0-1,0-1 1,-1 0 0,1 0 0,0 0 0,0 0 0,-1 0 0,1 0-1,4-4 1,-5 4 10,-1-1-1,1 0 0,0 0 1,0 0-1,-1 0 1,1 0-1,-1 0 0,1 0 1,-1 0-1,0 0 1,0-1-1,0 1 0,0-1 1,0-3-1,1-4 61,0-1 0,-1-14-1,0 19-39,0-22 43,-1 0 0,-1-1 0,-2 1 1,-1 0-1,-1 0 0,-11-38 1,11 53-146,0-1 1,-1 2 0,-1-1 0,1 1-1,-2 0 1,-12-16 0,13 20-85,0 1 0,0 0 0,-1 0-1,0 1 1,0 0 0,0 0 0,-1 1 0,0 0 0,-17-7 0,4 8-2013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5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80 11136,'-3'-2'586,"-1"-1"107,0 0 0,0 1 0,0 0 0,0 0 0,0 0-1,-1 0 1,1 1 0,-1-1 0,1 1 0,-1 0 0,-5 0 0,4 1 169,5-1-819,0 1 0,0 0 0,0 0 0,0 0 0,0 0 0,0 0 0,-1 0 0,1 0 0,0 0 0,0 0 0,0 0 0,0 1 0,0-1 0,0 0 0,0 1 0,0-1 0,0 1 0,0-1 0,0 1 0,0-1 0,1 1 0,-1 0 0,0 0 0,0-1 0,0 1 0,1 0 0,-1 0 0,0 0 0,1 0 0,-1-1 0,1 1 0,-1 0 0,1 0 0,0 0 0,-1 2 0,-2 9-3,0 1 1,1 0-1,1 0 0,0 19 0,6 52 95,-5-81-135,2 15-17,1-1 0,0 1-1,1-1 1,1 0 0,0 0-1,13 25 1,-14-35 9,0 0 1,0 0-1,1 0 1,-1 0-1,2-1 0,-1 1 1,1-1-1,0-1 1,0 1-1,0-1 0,1 0 1,0-1-1,0 1 0,0-1 1,0-1-1,9 4 1,-13-6 46,0 0 0,1 0 0,-1 0 0,1-1 0,-1 1 1,1-1-1,-1 0 0,1 0 0,0 0 0,-1 0 0,1-1 1,-1 1-1,1-1 0,-1 0 0,0 0 0,1 0 0,-1-1 1,0 1-1,0-1 0,1 0 0,-1 1 0,-1-1 0,1-1 1,0 1-1,0 0 0,-1-1 0,1 1 0,-1-1 0,0 0 1,0 0-1,3-5 0,0-2 125,-1 0 0,0 0 0,0 0 1,-1-1-1,-1 0 0,3-21 0,-3 11-81,-1 1 0,-4-39-1,2 47-94,-1 1 0,-1 0 0,0-1 0,-1 1 0,0 1 0,0-1 0,-1 0 0,-1 1 0,-8-13 0,3 9-133,1 0 1,-2 1 0,0 1-1,0 0 1,-22-16 0,26 22-151,0 1 0,-1 0 1,0 0-1,-16-6 1,20 9-414,0 1-1,-1-1 1,1 1 0,-1 0-1,-8 0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6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99 10624,'-16'-11'7538,"16"11"-7442,-1-1 0,1 1 0,-1 0 0,1 0 0,-1 0 0,1 0 0,-1 0-1,1 0 1,-1 0 0,1 0 0,-1 0 0,1 0 0,-1 0 0,1 0 0,-1 0 0,1 1 0,-1-1 0,1 0 0,-1 0 0,1 0 0,-1 1-1,1-1 1,0 0 0,-1 1 0,1-1 0,-1 0 0,1 1 0,0-1 0,-1 0 0,1 1 0,0-1 0,-1 1 0,1-1 0,0 1 0,0-1 0,0 1-1,-1-1 1,1 1 0,-5 14 23,2-1 0,-1 1 0,2 0 0,0 0 0,0 0-1,2 28 1,0-21-134,2-1 0,0 1 0,9 38 0,-7-47 12,0-1 0,0 1 0,2 0 0,-1-1 0,1 0-1,1-1 1,9 13 0,-12-19 5,0 0-1,1-1 1,0 1 0,0-1 0,0 0-1,0 0 1,1-1 0,0 1 0,-1-1-1,1 0 1,0-1 0,1 0 0,-1 0-1,12 3 1,-13-5 55,0 1 1,0 0-1,0-1 0,0 0 0,0-1 0,0 1 0,0-1 1,0 0-1,0 0 0,0 0 0,0-1 0,-1 1 0,1-1 0,0-1 1,-1 1-1,0 0 0,1-1 0,-1 0 0,0 0 0,4-5 1,-1-1 58,0 0 1,-1-1 0,0 0 0,-1 0-1,0-1 1,0 0 0,-1 0-1,4-17 1,-6 20-93,0 0-1,0 0 0,-1 0 1,0-1-1,-1 1 1,0 0-1,0-1 0,0 1 1,-1 0-1,-1-1 0,1 1 1,-6-15-1,1 10-63,0 1 0,-1-1 0,-1 1 0,0 0-1,-16-17 1,-56-51-472,64 64 332,8 9-93,-4-5-436,-22-16 0,31 25 198,-1 1 1,1 0-1,-1 0 0,0 0 1,0 0-1,0 1 1,0-1-1,0 1 0,0 0 1,0 0-1,-8 0 0,3 3-2443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6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11520,'0'13'8729,"4"32"-5992,2-11-2113,-2 0-1,0 49 1,-4-18-2781,0-23-1680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3T01:49:07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69 9216,'-17'0'7503,"12"6"-5151,2-1-2206,1 1 0,-1 0-1,1-1 1,0 1 0,1 0-1,0 0 1,0 0 0,0 0-1,0 9 1,1 6-36,4 28 0,-4-46-96,3 19-5,0 0 0,1-1 0,2 1 0,0-1 0,1 0 0,16 31 0,-19-43-20,2 1 0,-1-1 0,1 0 1,1-1-1,-1 0 0,2 0 0,-1 0 0,1-1 0,0 0 0,0 0 0,1-1 0,0 0 0,0-1 0,0 0 0,17 7 0,-16-9 1,1 0-1,-1 0 1,1-1-1,-1 0 1,1-1 0,14 0-1,-21-1 30,0 0 0,-1-1-1,1 1 1,0-1 0,-1 0-1,1 0 1,-1 0 0,1 0-1,-1-1 1,1 1 0,-1-1 0,0 0-1,0 0 1,0 0 0,0 0-1,0-1 1,0 1 0,-1-1 0,1 0-1,-1 1 1,0-1 0,4-6-1,-2 1 67,1-1-1,-2 0 1,1 0 0,-1 0-1,-1-1 1,0 1-1,0-1 1,0 1-1,-2-1 1,1 1 0,-1-1-1,0 0 1,-4-18-1,1 15-100,-1 0-1,-1 0 1,0 1 0,0-1-1,-1 1 1,-1 0-1,0 1 1,-1 0 0,0 0-1,-11-11 1,-12-9-512,-62-48-1,85 72 428,-13-9-670,-36-22 0,43 31-1413,-29-12 1,40 18 1457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6.png"/><Relationship Id="rId2" Type="http://schemas.openxmlformats.org/officeDocument/2006/relationships/image" Target="../media/image5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6.xml"/><Relationship Id="rId299" Type="http://schemas.openxmlformats.org/officeDocument/2006/relationships/customXml" Target="../ink/ink666.xml"/><Relationship Id="rId21" Type="http://schemas.openxmlformats.org/officeDocument/2006/relationships/customXml" Target="../ink/ink528.xml"/><Relationship Id="rId63" Type="http://schemas.openxmlformats.org/officeDocument/2006/relationships/customXml" Target="../ink/ink549.xml"/><Relationship Id="rId159" Type="http://schemas.openxmlformats.org/officeDocument/2006/relationships/image" Target="../media/image616.png"/><Relationship Id="rId324" Type="http://schemas.openxmlformats.org/officeDocument/2006/relationships/image" Target="../media/image699.png"/><Relationship Id="rId366" Type="http://schemas.openxmlformats.org/officeDocument/2006/relationships/image" Target="../media/image720.png"/><Relationship Id="rId170" Type="http://schemas.openxmlformats.org/officeDocument/2006/relationships/customXml" Target="../ink/ink602.xml"/><Relationship Id="rId226" Type="http://schemas.openxmlformats.org/officeDocument/2006/relationships/customXml" Target="../ink/ink630.xml"/><Relationship Id="rId433" Type="http://schemas.openxmlformats.org/officeDocument/2006/relationships/customXml" Target="../ink/ink733.xml"/><Relationship Id="rId268" Type="http://schemas.openxmlformats.org/officeDocument/2006/relationships/image" Target="../media/image671.png"/><Relationship Id="rId475" Type="http://schemas.openxmlformats.org/officeDocument/2006/relationships/customXml" Target="../ink/ink754.xml"/><Relationship Id="rId32" Type="http://schemas.openxmlformats.org/officeDocument/2006/relationships/image" Target="../media/image552.png"/><Relationship Id="rId74" Type="http://schemas.openxmlformats.org/officeDocument/2006/relationships/image" Target="../media/image573.png"/><Relationship Id="rId128" Type="http://schemas.openxmlformats.org/officeDocument/2006/relationships/image" Target="../media/image600.png"/><Relationship Id="rId335" Type="http://schemas.openxmlformats.org/officeDocument/2006/relationships/customXml" Target="../ink/ink684.xml"/><Relationship Id="rId377" Type="http://schemas.openxmlformats.org/officeDocument/2006/relationships/customXml" Target="../ink/ink705.xml"/><Relationship Id="rId500" Type="http://schemas.openxmlformats.org/officeDocument/2006/relationships/image" Target="../media/image787.png"/><Relationship Id="rId5" Type="http://schemas.openxmlformats.org/officeDocument/2006/relationships/customXml" Target="../ink/ink520.xml"/><Relationship Id="rId181" Type="http://schemas.openxmlformats.org/officeDocument/2006/relationships/image" Target="../media/image627.png"/><Relationship Id="rId237" Type="http://schemas.openxmlformats.org/officeDocument/2006/relationships/image" Target="../media/image655.png"/><Relationship Id="rId402" Type="http://schemas.openxmlformats.org/officeDocument/2006/relationships/image" Target="../media/image738.png"/><Relationship Id="rId279" Type="http://schemas.openxmlformats.org/officeDocument/2006/relationships/customXml" Target="../ink/ink656.xml"/><Relationship Id="rId444" Type="http://schemas.openxmlformats.org/officeDocument/2006/relationships/image" Target="../media/image759.png"/><Relationship Id="rId486" Type="http://schemas.openxmlformats.org/officeDocument/2006/relationships/image" Target="../media/image780.png"/><Relationship Id="rId43" Type="http://schemas.openxmlformats.org/officeDocument/2006/relationships/customXml" Target="../ink/ink539.xml"/><Relationship Id="rId139" Type="http://schemas.openxmlformats.org/officeDocument/2006/relationships/image" Target="../media/image606.png"/><Relationship Id="rId290" Type="http://schemas.openxmlformats.org/officeDocument/2006/relationships/image" Target="../media/image682.png"/><Relationship Id="rId304" Type="http://schemas.openxmlformats.org/officeDocument/2006/relationships/image" Target="../media/image689.png"/><Relationship Id="rId346" Type="http://schemas.openxmlformats.org/officeDocument/2006/relationships/image" Target="../media/image710.png"/><Relationship Id="rId388" Type="http://schemas.openxmlformats.org/officeDocument/2006/relationships/image" Target="../media/image731.png"/><Relationship Id="rId511" Type="http://schemas.openxmlformats.org/officeDocument/2006/relationships/customXml" Target="../ink/ink772.xml"/><Relationship Id="rId85" Type="http://schemas.openxmlformats.org/officeDocument/2006/relationships/customXml" Target="../ink/ink560.xml"/><Relationship Id="rId150" Type="http://schemas.openxmlformats.org/officeDocument/2006/relationships/customXml" Target="../ink/ink592.xml"/><Relationship Id="rId192" Type="http://schemas.openxmlformats.org/officeDocument/2006/relationships/customXml" Target="../ink/ink613.xml"/><Relationship Id="rId206" Type="http://schemas.openxmlformats.org/officeDocument/2006/relationships/customXml" Target="../ink/ink620.xml"/><Relationship Id="rId413" Type="http://schemas.openxmlformats.org/officeDocument/2006/relationships/customXml" Target="../ink/ink723.xml"/><Relationship Id="rId248" Type="http://schemas.openxmlformats.org/officeDocument/2006/relationships/image" Target="../media/image661.png"/><Relationship Id="rId455" Type="http://schemas.openxmlformats.org/officeDocument/2006/relationships/customXml" Target="../ink/ink744.xml"/><Relationship Id="rId497" Type="http://schemas.openxmlformats.org/officeDocument/2006/relationships/customXml" Target="../ink/ink765.xml"/><Relationship Id="rId12" Type="http://schemas.openxmlformats.org/officeDocument/2006/relationships/image" Target="../media/image542.png"/><Relationship Id="rId108" Type="http://schemas.openxmlformats.org/officeDocument/2006/relationships/image" Target="../media/image590.png"/><Relationship Id="rId315" Type="http://schemas.openxmlformats.org/officeDocument/2006/relationships/customXml" Target="../ink/ink674.xml"/><Relationship Id="rId357" Type="http://schemas.openxmlformats.org/officeDocument/2006/relationships/customXml" Target="../ink/ink695.xml"/><Relationship Id="rId522" Type="http://schemas.openxmlformats.org/officeDocument/2006/relationships/image" Target="../media/image798.png"/><Relationship Id="rId54" Type="http://schemas.openxmlformats.org/officeDocument/2006/relationships/image" Target="../media/image563.png"/><Relationship Id="rId96" Type="http://schemas.openxmlformats.org/officeDocument/2006/relationships/image" Target="../media/image584.png"/><Relationship Id="rId161" Type="http://schemas.openxmlformats.org/officeDocument/2006/relationships/image" Target="../media/image617.png"/><Relationship Id="rId217" Type="http://schemas.openxmlformats.org/officeDocument/2006/relationships/image" Target="../media/image645.png"/><Relationship Id="rId399" Type="http://schemas.openxmlformats.org/officeDocument/2006/relationships/customXml" Target="../ink/ink716.xml"/><Relationship Id="rId259" Type="http://schemas.openxmlformats.org/officeDocument/2006/relationships/customXml" Target="../ink/ink646.xml"/><Relationship Id="rId424" Type="http://schemas.openxmlformats.org/officeDocument/2006/relationships/image" Target="../media/image749.png"/><Relationship Id="rId466" Type="http://schemas.openxmlformats.org/officeDocument/2006/relationships/image" Target="../media/image770.png"/><Relationship Id="rId23" Type="http://schemas.openxmlformats.org/officeDocument/2006/relationships/customXml" Target="../ink/ink529.xml"/><Relationship Id="rId119" Type="http://schemas.openxmlformats.org/officeDocument/2006/relationships/customXml" Target="../ink/ink577.xml"/><Relationship Id="rId270" Type="http://schemas.openxmlformats.org/officeDocument/2006/relationships/image" Target="../media/image672.png"/><Relationship Id="rId326" Type="http://schemas.openxmlformats.org/officeDocument/2006/relationships/image" Target="../media/image700.png"/><Relationship Id="rId65" Type="http://schemas.openxmlformats.org/officeDocument/2006/relationships/customXml" Target="../ink/ink550.xml"/><Relationship Id="rId130" Type="http://schemas.openxmlformats.org/officeDocument/2006/relationships/image" Target="../media/image601.png"/><Relationship Id="rId368" Type="http://schemas.openxmlformats.org/officeDocument/2006/relationships/image" Target="../media/image721.png"/><Relationship Id="rId172" Type="http://schemas.openxmlformats.org/officeDocument/2006/relationships/customXml" Target="../ink/ink603.xml"/><Relationship Id="rId228" Type="http://schemas.openxmlformats.org/officeDocument/2006/relationships/customXml" Target="../ink/ink631.xml"/><Relationship Id="rId435" Type="http://schemas.openxmlformats.org/officeDocument/2006/relationships/customXml" Target="../ink/ink734.xml"/><Relationship Id="rId477" Type="http://schemas.openxmlformats.org/officeDocument/2006/relationships/customXml" Target="../ink/ink755.xml"/><Relationship Id="rId281" Type="http://schemas.openxmlformats.org/officeDocument/2006/relationships/customXml" Target="../ink/ink657.xml"/><Relationship Id="rId337" Type="http://schemas.openxmlformats.org/officeDocument/2006/relationships/customXml" Target="../ink/ink685.xml"/><Relationship Id="rId502" Type="http://schemas.openxmlformats.org/officeDocument/2006/relationships/image" Target="../media/image788.png"/><Relationship Id="rId34" Type="http://schemas.openxmlformats.org/officeDocument/2006/relationships/image" Target="../media/image553.png"/><Relationship Id="rId76" Type="http://schemas.openxmlformats.org/officeDocument/2006/relationships/image" Target="../media/image574.png"/><Relationship Id="rId141" Type="http://schemas.openxmlformats.org/officeDocument/2006/relationships/image" Target="../media/image607.png"/><Relationship Id="rId379" Type="http://schemas.openxmlformats.org/officeDocument/2006/relationships/customXml" Target="../ink/ink706.xml"/><Relationship Id="rId7" Type="http://schemas.openxmlformats.org/officeDocument/2006/relationships/customXml" Target="../ink/ink521.xml"/><Relationship Id="rId183" Type="http://schemas.openxmlformats.org/officeDocument/2006/relationships/image" Target="../media/image628.png"/><Relationship Id="rId239" Type="http://schemas.openxmlformats.org/officeDocument/2006/relationships/customXml" Target="../ink/ink636.xml"/><Relationship Id="rId390" Type="http://schemas.openxmlformats.org/officeDocument/2006/relationships/image" Target="../media/image732.png"/><Relationship Id="rId404" Type="http://schemas.openxmlformats.org/officeDocument/2006/relationships/image" Target="../media/image739.png"/><Relationship Id="rId446" Type="http://schemas.openxmlformats.org/officeDocument/2006/relationships/image" Target="../media/image760.png"/><Relationship Id="rId250" Type="http://schemas.openxmlformats.org/officeDocument/2006/relationships/image" Target="../media/image662.png"/><Relationship Id="rId292" Type="http://schemas.openxmlformats.org/officeDocument/2006/relationships/image" Target="../media/image683.png"/><Relationship Id="rId306" Type="http://schemas.openxmlformats.org/officeDocument/2006/relationships/image" Target="../media/image690.png"/><Relationship Id="rId488" Type="http://schemas.openxmlformats.org/officeDocument/2006/relationships/image" Target="../media/image781.png"/><Relationship Id="rId45" Type="http://schemas.openxmlformats.org/officeDocument/2006/relationships/customXml" Target="../ink/ink540.xml"/><Relationship Id="rId87" Type="http://schemas.openxmlformats.org/officeDocument/2006/relationships/customXml" Target="../ink/ink561.xml"/><Relationship Id="rId110" Type="http://schemas.openxmlformats.org/officeDocument/2006/relationships/image" Target="../media/image591.png"/><Relationship Id="rId348" Type="http://schemas.openxmlformats.org/officeDocument/2006/relationships/image" Target="../media/image711.png"/><Relationship Id="rId513" Type="http://schemas.openxmlformats.org/officeDocument/2006/relationships/customXml" Target="../ink/ink773.xml"/><Relationship Id="rId152" Type="http://schemas.openxmlformats.org/officeDocument/2006/relationships/customXml" Target="../ink/ink593.xml"/><Relationship Id="rId194" Type="http://schemas.openxmlformats.org/officeDocument/2006/relationships/customXml" Target="../ink/ink614.xml"/><Relationship Id="rId208" Type="http://schemas.openxmlformats.org/officeDocument/2006/relationships/customXml" Target="../ink/ink621.xml"/><Relationship Id="rId415" Type="http://schemas.openxmlformats.org/officeDocument/2006/relationships/customXml" Target="../ink/ink724.xml"/><Relationship Id="rId457" Type="http://schemas.openxmlformats.org/officeDocument/2006/relationships/customXml" Target="../ink/ink745.xml"/><Relationship Id="rId261" Type="http://schemas.openxmlformats.org/officeDocument/2006/relationships/customXml" Target="../ink/ink647.xml"/><Relationship Id="rId499" Type="http://schemas.openxmlformats.org/officeDocument/2006/relationships/customXml" Target="../ink/ink766.xml"/><Relationship Id="rId14" Type="http://schemas.openxmlformats.org/officeDocument/2006/relationships/image" Target="../media/image543.png"/><Relationship Id="rId35" Type="http://schemas.openxmlformats.org/officeDocument/2006/relationships/customXml" Target="../ink/ink535.xml"/><Relationship Id="rId56" Type="http://schemas.openxmlformats.org/officeDocument/2006/relationships/image" Target="../media/image564.png"/><Relationship Id="rId77" Type="http://schemas.openxmlformats.org/officeDocument/2006/relationships/customXml" Target="../ink/ink556.xml"/><Relationship Id="rId100" Type="http://schemas.openxmlformats.org/officeDocument/2006/relationships/image" Target="../media/image586.png"/><Relationship Id="rId282" Type="http://schemas.openxmlformats.org/officeDocument/2006/relationships/image" Target="../media/image678.png"/><Relationship Id="rId317" Type="http://schemas.openxmlformats.org/officeDocument/2006/relationships/customXml" Target="../ink/ink675.xml"/><Relationship Id="rId338" Type="http://schemas.openxmlformats.org/officeDocument/2006/relationships/image" Target="../media/image706.png"/><Relationship Id="rId359" Type="http://schemas.openxmlformats.org/officeDocument/2006/relationships/customXml" Target="../ink/ink696.xml"/><Relationship Id="rId503" Type="http://schemas.openxmlformats.org/officeDocument/2006/relationships/customXml" Target="../ink/ink768.xml"/><Relationship Id="rId8" Type="http://schemas.openxmlformats.org/officeDocument/2006/relationships/image" Target="../media/image540.png"/><Relationship Id="rId98" Type="http://schemas.openxmlformats.org/officeDocument/2006/relationships/image" Target="../media/image585.png"/><Relationship Id="rId121" Type="http://schemas.openxmlformats.org/officeDocument/2006/relationships/customXml" Target="../ink/ink578.xml"/><Relationship Id="rId142" Type="http://schemas.openxmlformats.org/officeDocument/2006/relationships/customXml" Target="../ink/ink588.xml"/><Relationship Id="rId163" Type="http://schemas.openxmlformats.org/officeDocument/2006/relationships/image" Target="../media/image618.png"/><Relationship Id="rId184" Type="http://schemas.openxmlformats.org/officeDocument/2006/relationships/customXml" Target="../ink/ink609.xml"/><Relationship Id="rId219" Type="http://schemas.openxmlformats.org/officeDocument/2006/relationships/image" Target="../media/image646.png"/><Relationship Id="rId370" Type="http://schemas.openxmlformats.org/officeDocument/2006/relationships/image" Target="../media/image722.png"/><Relationship Id="rId391" Type="http://schemas.openxmlformats.org/officeDocument/2006/relationships/customXml" Target="../ink/ink712.xml"/><Relationship Id="rId405" Type="http://schemas.openxmlformats.org/officeDocument/2006/relationships/customXml" Target="../ink/ink719.xml"/><Relationship Id="rId426" Type="http://schemas.openxmlformats.org/officeDocument/2006/relationships/image" Target="../media/image750.png"/><Relationship Id="rId447" Type="http://schemas.openxmlformats.org/officeDocument/2006/relationships/customXml" Target="../ink/ink740.xml"/><Relationship Id="rId230" Type="http://schemas.openxmlformats.org/officeDocument/2006/relationships/customXml" Target="../ink/ink632.xml"/><Relationship Id="rId251" Type="http://schemas.openxmlformats.org/officeDocument/2006/relationships/customXml" Target="../ink/ink642.xml"/><Relationship Id="rId468" Type="http://schemas.openxmlformats.org/officeDocument/2006/relationships/image" Target="../media/image771.png"/><Relationship Id="rId489" Type="http://schemas.openxmlformats.org/officeDocument/2006/relationships/customXml" Target="../ink/ink761.xml"/><Relationship Id="rId25" Type="http://schemas.openxmlformats.org/officeDocument/2006/relationships/customXml" Target="../ink/ink530.xml"/><Relationship Id="rId46" Type="http://schemas.openxmlformats.org/officeDocument/2006/relationships/image" Target="../media/image559.png"/><Relationship Id="rId67" Type="http://schemas.openxmlformats.org/officeDocument/2006/relationships/customXml" Target="../ink/ink551.xml"/><Relationship Id="rId272" Type="http://schemas.openxmlformats.org/officeDocument/2006/relationships/image" Target="../media/image673.png"/><Relationship Id="rId293" Type="http://schemas.openxmlformats.org/officeDocument/2006/relationships/customXml" Target="../ink/ink663.xml"/><Relationship Id="rId307" Type="http://schemas.openxmlformats.org/officeDocument/2006/relationships/customXml" Target="../ink/ink670.xml"/><Relationship Id="rId328" Type="http://schemas.openxmlformats.org/officeDocument/2006/relationships/image" Target="../media/image701.png"/><Relationship Id="rId349" Type="http://schemas.openxmlformats.org/officeDocument/2006/relationships/customXml" Target="../ink/ink691.xml"/><Relationship Id="rId514" Type="http://schemas.openxmlformats.org/officeDocument/2006/relationships/image" Target="../media/image794.png"/><Relationship Id="rId88" Type="http://schemas.openxmlformats.org/officeDocument/2006/relationships/image" Target="../media/image580.png"/><Relationship Id="rId111" Type="http://schemas.openxmlformats.org/officeDocument/2006/relationships/customXml" Target="../ink/ink573.xml"/><Relationship Id="rId132" Type="http://schemas.openxmlformats.org/officeDocument/2006/relationships/image" Target="../media/image602.png"/><Relationship Id="rId153" Type="http://schemas.openxmlformats.org/officeDocument/2006/relationships/image" Target="../media/image613.png"/><Relationship Id="rId174" Type="http://schemas.openxmlformats.org/officeDocument/2006/relationships/customXml" Target="../ink/ink604.xml"/><Relationship Id="rId195" Type="http://schemas.openxmlformats.org/officeDocument/2006/relationships/image" Target="../media/image634.png"/><Relationship Id="rId209" Type="http://schemas.openxmlformats.org/officeDocument/2006/relationships/image" Target="../media/image641.png"/><Relationship Id="rId360" Type="http://schemas.openxmlformats.org/officeDocument/2006/relationships/image" Target="../media/image717.png"/><Relationship Id="rId381" Type="http://schemas.openxmlformats.org/officeDocument/2006/relationships/customXml" Target="../ink/ink707.xml"/><Relationship Id="rId416" Type="http://schemas.openxmlformats.org/officeDocument/2006/relationships/image" Target="../media/image745.png"/><Relationship Id="rId220" Type="http://schemas.openxmlformats.org/officeDocument/2006/relationships/customXml" Target="../ink/ink627.xml"/><Relationship Id="rId241" Type="http://schemas.openxmlformats.org/officeDocument/2006/relationships/customXml" Target="../ink/ink637.xml"/><Relationship Id="rId437" Type="http://schemas.openxmlformats.org/officeDocument/2006/relationships/customXml" Target="../ink/ink735.xml"/><Relationship Id="rId458" Type="http://schemas.openxmlformats.org/officeDocument/2006/relationships/image" Target="../media/image766.png"/><Relationship Id="rId479" Type="http://schemas.openxmlformats.org/officeDocument/2006/relationships/customXml" Target="../ink/ink756.xml"/><Relationship Id="rId15" Type="http://schemas.openxmlformats.org/officeDocument/2006/relationships/customXml" Target="../ink/ink525.xml"/><Relationship Id="rId36" Type="http://schemas.openxmlformats.org/officeDocument/2006/relationships/image" Target="../media/image554.png"/><Relationship Id="rId57" Type="http://schemas.openxmlformats.org/officeDocument/2006/relationships/customXml" Target="../ink/ink546.xml"/><Relationship Id="rId262" Type="http://schemas.openxmlformats.org/officeDocument/2006/relationships/image" Target="../media/image668.png"/><Relationship Id="rId283" Type="http://schemas.openxmlformats.org/officeDocument/2006/relationships/customXml" Target="../ink/ink658.xml"/><Relationship Id="rId318" Type="http://schemas.openxmlformats.org/officeDocument/2006/relationships/image" Target="../media/image696.png"/><Relationship Id="rId339" Type="http://schemas.openxmlformats.org/officeDocument/2006/relationships/customXml" Target="../ink/ink686.xml"/><Relationship Id="rId490" Type="http://schemas.openxmlformats.org/officeDocument/2006/relationships/image" Target="../media/image782.png"/><Relationship Id="rId504" Type="http://schemas.openxmlformats.org/officeDocument/2006/relationships/image" Target="../media/image789.png"/><Relationship Id="rId78" Type="http://schemas.openxmlformats.org/officeDocument/2006/relationships/image" Target="../media/image575.png"/><Relationship Id="rId99" Type="http://schemas.openxmlformats.org/officeDocument/2006/relationships/customXml" Target="../ink/ink567.xml"/><Relationship Id="rId101" Type="http://schemas.openxmlformats.org/officeDocument/2006/relationships/customXml" Target="../ink/ink568.xml"/><Relationship Id="rId122" Type="http://schemas.openxmlformats.org/officeDocument/2006/relationships/image" Target="../media/image597.png"/><Relationship Id="rId143" Type="http://schemas.openxmlformats.org/officeDocument/2006/relationships/image" Target="../media/image608.png"/><Relationship Id="rId164" Type="http://schemas.openxmlformats.org/officeDocument/2006/relationships/customXml" Target="../ink/ink599.xml"/><Relationship Id="rId185" Type="http://schemas.openxmlformats.org/officeDocument/2006/relationships/image" Target="../media/image629.png"/><Relationship Id="rId350" Type="http://schemas.openxmlformats.org/officeDocument/2006/relationships/image" Target="../media/image712.png"/><Relationship Id="rId371" Type="http://schemas.openxmlformats.org/officeDocument/2006/relationships/customXml" Target="../ink/ink702.xml"/><Relationship Id="rId406" Type="http://schemas.openxmlformats.org/officeDocument/2006/relationships/image" Target="../media/image740.png"/><Relationship Id="rId9" Type="http://schemas.openxmlformats.org/officeDocument/2006/relationships/customXml" Target="../ink/ink522.xml"/><Relationship Id="rId210" Type="http://schemas.openxmlformats.org/officeDocument/2006/relationships/customXml" Target="../ink/ink622.xml"/><Relationship Id="rId392" Type="http://schemas.openxmlformats.org/officeDocument/2006/relationships/image" Target="../media/image733.png"/><Relationship Id="rId427" Type="http://schemas.openxmlformats.org/officeDocument/2006/relationships/customXml" Target="../ink/ink730.xml"/><Relationship Id="rId448" Type="http://schemas.openxmlformats.org/officeDocument/2006/relationships/image" Target="../media/image761.png"/><Relationship Id="rId469" Type="http://schemas.openxmlformats.org/officeDocument/2006/relationships/customXml" Target="../ink/ink751.xml"/><Relationship Id="rId26" Type="http://schemas.openxmlformats.org/officeDocument/2006/relationships/image" Target="../media/image549.png"/><Relationship Id="rId231" Type="http://schemas.openxmlformats.org/officeDocument/2006/relationships/image" Target="../media/image652.png"/><Relationship Id="rId252" Type="http://schemas.openxmlformats.org/officeDocument/2006/relationships/image" Target="../media/image663.png"/><Relationship Id="rId273" Type="http://schemas.openxmlformats.org/officeDocument/2006/relationships/customXml" Target="../ink/ink653.xml"/><Relationship Id="rId294" Type="http://schemas.openxmlformats.org/officeDocument/2006/relationships/image" Target="../media/image684.png"/><Relationship Id="rId308" Type="http://schemas.openxmlformats.org/officeDocument/2006/relationships/image" Target="../media/image691.png"/><Relationship Id="rId329" Type="http://schemas.openxmlformats.org/officeDocument/2006/relationships/customXml" Target="../ink/ink681.xml"/><Relationship Id="rId480" Type="http://schemas.openxmlformats.org/officeDocument/2006/relationships/image" Target="../media/image777.png"/><Relationship Id="rId515" Type="http://schemas.openxmlformats.org/officeDocument/2006/relationships/customXml" Target="../ink/ink774.xml"/><Relationship Id="rId47" Type="http://schemas.openxmlformats.org/officeDocument/2006/relationships/customXml" Target="../ink/ink541.xml"/><Relationship Id="rId68" Type="http://schemas.openxmlformats.org/officeDocument/2006/relationships/image" Target="../media/image570.png"/><Relationship Id="rId89" Type="http://schemas.openxmlformats.org/officeDocument/2006/relationships/customXml" Target="../ink/ink562.xml"/><Relationship Id="rId112" Type="http://schemas.openxmlformats.org/officeDocument/2006/relationships/image" Target="../media/image592.png"/><Relationship Id="rId133" Type="http://schemas.openxmlformats.org/officeDocument/2006/relationships/image" Target="../media/image603.png"/><Relationship Id="rId154" Type="http://schemas.openxmlformats.org/officeDocument/2006/relationships/customXml" Target="../ink/ink594.xml"/><Relationship Id="rId175" Type="http://schemas.openxmlformats.org/officeDocument/2006/relationships/image" Target="../media/image624.png"/><Relationship Id="rId340" Type="http://schemas.openxmlformats.org/officeDocument/2006/relationships/image" Target="../media/image707.png"/><Relationship Id="rId361" Type="http://schemas.openxmlformats.org/officeDocument/2006/relationships/customXml" Target="../ink/ink697.xml"/><Relationship Id="rId196" Type="http://schemas.openxmlformats.org/officeDocument/2006/relationships/customXml" Target="../ink/ink615.xml"/><Relationship Id="rId200" Type="http://schemas.openxmlformats.org/officeDocument/2006/relationships/customXml" Target="../ink/ink617.xml"/><Relationship Id="rId382" Type="http://schemas.openxmlformats.org/officeDocument/2006/relationships/image" Target="../media/image728.png"/><Relationship Id="rId417" Type="http://schemas.openxmlformats.org/officeDocument/2006/relationships/customXml" Target="../ink/ink725.xml"/><Relationship Id="rId438" Type="http://schemas.openxmlformats.org/officeDocument/2006/relationships/image" Target="../media/image756.png"/><Relationship Id="rId459" Type="http://schemas.openxmlformats.org/officeDocument/2006/relationships/customXml" Target="../ink/ink746.xml"/><Relationship Id="rId16" Type="http://schemas.openxmlformats.org/officeDocument/2006/relationships/image" Target="../media/image544.png"/><Relationship Id="rId221" Type="http://schemas.openxmlformats.org/officeDocument/2006/relationships/image" Target="../media/image647.png"/><Relationship Id="rId242" Type="http://schemas.openxmlformats.org/officeDocument/2006/relationships/image" Target="../media/image658.png"/><Relationship Id="rId263" Type="http://schemas.openxmlformats.org/officeDocument/2006/relationships/customXml" Target="../ink/ink648.xml"/><Relationship Id="rId284" Type="http://schemas.openxmlformats.org/officeDocument/2006/relationships/image" Target="../media/image679.png"/><Relationship Id="rId319" Type="http://schemas.openxmlformats.org/officeDocument/2006/relationships/customXml" Target="../ink/ink676.xml"/><Relationship Id="rId470" Type="http://schemas.openxmlformats.org/officeDocument/2006/relationships/image" Target="../media/image772.png"/><Relationship Id="rId491" Type="http://schemas.openxmlformats.org/officeDocument/2006/relationships/customXml" Target="../ink/ink762.xml"/><Relationship Id="rId505" Type="http://schemas.openxmlformats.org/officeDocument/2006/relationships/customXml" Target="../ink/ink769.xml"/><Relationship Id="rId37" Type="http://schemas.openxmlformats.org/officeDocument/2006/relationships/customXml" Target="../ink/ink536.xml"/><Relationship Id="rId58" Type="http://schemas.openxmlformats.org/officeDocument/2006/relationships/image" Target="../media/image565.png"/><Relationship Id="rId79" Type="http://schemas.openxmlformats.org/officeDocument/2006/relationships/customXml" Target="../ink/ink557.xml"/><Relationship Id="rId102" Type="http://schemas.openxmlformats.org/officeDocument/2006/relationships/image" Target="../media/image587.png"/><Relationship Id="rId123" Type="http://schemas.openxmlformats.org/officeDocument/2006/relationships/customXml" Target="../ink/ink579.xml"/><Relationship Id="rId144" Type="http://schemas.openxmlformats.org/officeDocument/2006/relationships/customXml" Target="../ink/ink589.xml"/><Relationship Id="rId330" Type="http://schemas.openxmlformats.org/officeDocument/2006/relationships/image" Target="../media/image702.png"/><Relationship Id="rId90" Type="http://schemas.openxmlformats.org/officeDocument/2006/relationships/image" Target="../media/image581.png"/><Relationship Id="rId165" Type="http://schemas.openxmlformats.org/officeDocument/2006/relationships/image" Target="../media/image619.png"/><Relationship Id="rId186" Type="http://schemas.openxmlformats.org/officeDocument/2006/relationships/customXml" Target="../ink/ink610.xml"/><Relationship Id="rId351" Type="http://schemas.openxmlformats.org/officeDocument/2006/relationships/customXml" Target="../ink/ink692.xml"/><Relationship Id="rId372" Type="http://schemas.openxmlformats.org/officeDocument/2006/relationships/image" Target="../media/image723.png"/><Relationship Id="rId393" Type="http://schemas.openxmlformats.org/officeDocument/2006/relationships/customXml" Target="../ink/ink713.xml"/><Relationship Id="rId407" Type="http://schemas.openxmlformats.org/officeDocument/2006/relationships/customXml" Target="../ink/ink720.xml"/><Relationship Id="rId428" Type="http://schemas.openxmlformats.org/officeDocument/2006/relationships/image" Target="../media/image751.png"/><Relationship Id="rId449" Type="http://schemas.openxmlformats.org/officeDocument/2006/relationships/customXml" Target="../ink/ink741.xml"/><Relationship Id="rId211" Type="http://schemas.openxmlformats.org/officeDocument/2006/relationships/image" Target="../media/image642.png"/><Relationship Id="rId232" Type="http://schemas.openxmlformats.org/officeDocument/2006/relationships/customXml" Target="../ink/ink633.xml"/><Relationship Id="rId253" Type="http://schemas.openxmlformats.org/officeDocument/2006/relationships/customXml" Target="../ink/ink643.xml"/><Relationship Id="rId274" Type="http://schemas.openxmlformats.org/officeDocument/2006/relationships/image" Target="../media/image674.png"/><Relationship Id="rId295" Type="http://schemas.openxmlformats.org/officeDocument/2006/relationships/customXml" Target="../ink/ink664.xml"/><Relationship Id="rId309" Type="http://schemas.openxmlformats.org/officeDocument/2006/relationships/customXml" Target="../ink/ink671.xml"/><Relationship Id="rId460" Type="http://schemas.openxmlformats.org/officeDocument/2006/relationships/image" Target="../media/image767.png"/><Relationship Id="rId481" Type="http://schemas.openxmlformats.org/officeDocument/2006/relationships/customXml" Target="../ink/ink757.xml"/><Relationship Id="rId516" Type="http://schemas.openxmlformats.org/officeDocument/2006/relationships/image" Target="../media/image795.png"/><Relationship Id="rId27" Type="http://schemas.openxmlformats.org/officeDocument/2006/relationships/customXml" Target="../ink/ink531.xml"/><Relationship Id="rId48" Type="http://schemas.openxmlformats.org/officeDocument/2006/relationships/image" Target="../media/image560.png"/><Relationship Id="rId69" Type="http://schemas.openxmlformats.org/officeDocument/2006/relationships/customXml" Target="../ink/ink552.xml"/><Relationship Id="rId113" Type="http://schemas.openxmlformats.org/officeDocument/2006/relationships/customXml" Target="../ink/ink574.xml"/><Relationship Id="rId134" Type="http://schemas.openxmlformats.org/officeDocument/2006/relationships/customXml" Target="../ink/ink584.xml"/><Relationship Id="rId320" Type="http://schemas.openxmlformats.org/officeDocument/2006/relationships/image" Target="../media/image697.png"/><Relationship Id="rId80" Type="http://schemas.openxmlformats.org/officeDocument/2006/relationships/image" Target="../media/image576.png"/><Relationship Id="rId155" Type="http://schemas.openxmlformats.org/officeDocument/2006/relationships/image" Target="../media/image614.png"/><Relationship Id="rId176" Type="http://schemas.openxmlformats.org/officeDocument/2006/relationships/customXml" Target="../ink/ink605.xml"/><Relationship Id="rId197" Type="http://schemas.openxmlformats.org/officeDocument/2006/relationships/image" Target="../media/image635.png"/><Relationship Id="rId341" Type="http://schemas.openxmlformats.org/officeDocument/2006/relationships/customXml" Target="../ink/ink687.xml"/><Relationship Id="rId362" Type="http://schemas.openxmlformats.org/officeDocument/2006/relationships/image" Target="../media/image718.png"/><Relationship Id="rId383" Type="http://schemas.openxmlformats.org/officeDocument/2006/relationships/customXml" Target="../ink/ink708.xml"/><Relationship Id="rId418" Type="http://schemas.openxmlformats.org/officeDocument/2006/relationships/image" Target="../media/image746.png"/><Relationship Id="rId439" Type="http://schemas.openxmlformats.org/officeDocument/2006/relationships/customXml" Target="../ink/ink736.xml"/><Relationship Id="rId201" Type="http://schemas.openxmlformats.org/officeDocument/2006/relationships/image" Target="../media/image637.png"/><Relationship Id="rId222" Type="http://schemas.openxmlformats.org/officeDocument/2006/relationships/customXml" Target="../ink/ink628.xml"/><Relationship Id="rId243" Type="http://schemas.openxmlformats.org/officeDocument/2006/relationships/customXml" Target="../ink/ink638.xml"/><Relationship Id="rId264" Type="http://schemas.openxmlformats.org/officeDocument/2006/relationships/image" Target="../media/image669.png"/><Relationship Id="rId285" Type="http://schemas.openxmlformats.org/officeDocument/2006/relationships/customXml" Target="../ink/ink659.xml"/><Relationship Id="rId450" Type="http://schemas.openxmlformats.org/officeDocument/2006/relationships/image" Target="../media/image762.png"/><Relationship Id="rId471" Type="http://schemas.openxmlformats.org/officeDocument/2006/relationships/customXml" Target="../ink/ink752.xml"/><Relationship Id="rId506" Type="http://schemas.openxmlformats.org/officeDocument/2006/relationships/image" Target="../media/image790.png"/><Relationship Id="rId17" Type="http://schemas.openxmlformats.org/officeDocument/2006/relationships/customXml" Target="../ink/ink526.xml"/><Relationship Id="rId38" Type="http://schemas.openxmlformats.org/officeDocument/2006/relationships/image" Target="../media/image555.png"/><Relationship Id="rId59" Type="http://schemas.openxmlformats.org/officeDocument/2006/relationships/customXml" Target="../ink/ink547.xml"/><Relationship Id="rId103" Type="http://schemas.openxmlformats.org/officeDocument/2006/relationships/customXml" Target="../ink/ink569.xml"/><Relationship Id="rId124" Type="http://schemas.openxmlformats.org/officeDocument/2006/relationships/image" Target="../media/image598.png"/><Relationship Id="rId310" Type="http://schemas.openxmlformats.org/officeDocument/2006/relationships/image" Target="../media/image692.png"/><Relationship Id="rId492" Type="http://schemas.openxmlformats.org/officeDocument/2006/relationships/image" Target="../media/image783.png"/><Relationship Id="rId70" Type="http://schemas.openxmlformats.org/officeDocument/2006/relationships/image" Target="../media/image571.png"/><Relationship Id="rId91" Type="http://schemas.openxmlformats.org/officeDocument/2006/relationships/customXml" Target="../ink/ink563.xml"/><Relationship Id="rId145" Type="http://schemas.openxmlformats.org/officeDocument/2006/relationships/image" Target="../media/image609.png"/><Relationship Id="rId166" Type="http://schemas.openxmlformats.org/officeDocument/2006/relationships/customXml" Target="../ink/ink600.xml"/><Relationship Id="rId187" Type="http://schemas.openxmlformats.org/officeDocument/2006/relationships/image" Target="../media/image630.png"/><Relationship Id="rId331" Type="http://schemas.openxmlformats.org/officeDocument/2006/relationships/customXml" Target="../ink/ink682.xml"/><Relationship Id="rId352" Type="http://schemas.openxmlformats.org/officeDocument/2006/relationships/image" Target="../media/image713.png"/><Relationship Id="rId373" Type="http://schemas.openxmlformats.org/officeDocument/2006/relationships/customXml" Target="../ink/ink703.xml"/><Relationship Id="rId394" Type="http://schemas.openxmlformats.org/officeDocument/2006/relationships/image" Target="../media/image734.png"/><Relationship Id="rId408" Type="http://schemas.openxmlformats.org/officeDocument/2006/relationships/image" Target="../media/image741.png"/><Relationship Id="rId429" Type="http://schemas.openxmlformats.org/officeDocument/2006/relationships/customXml" Target="../ink/ink7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23.xml"/><Relationship Id="rId233" Type="http://schemas.openxmlformats.org/officeDocument/2006/relationships/image" Target="../media/image653.png"/><Relationship Id="rId254" Type="http://schemas.openxmlformats.org/officeDocument/2006/relationships/image" Target="../media/image664.png"/><Relationship Id="rId440" Type="http://schemas.openxmlformats.org/officeDocument/2006/relationships/image" Target="../media/image757.png"/><Relationship Id="rId28" Type="http://schemas.openxmlformats.org/officeDocument/2006/relationships/image" Target="../media/image550.png"/><Relationship Id="rId49" Type="http://schemas.openxmlformats.org/officeDocument/2006/relationships/customXml" Target="../ink/ink542.xml"/><Relationship Id="rId114" Type="http://schemas.openxmlformats.org/officeDocument/2006/relationships/image" Target="../media/image593.png"/><Relationship Id="rId275" Type="http://schemas.openxmlformats.org/officeDocument/2006/relationships/customXml" Target="../ink/ink654.xml"/><Relationship Id="rId296" Type="http://schemas.openxmlformats.org/officeDocument/2006/relationships/image" Target="../media/image685.png"/><Relationship Id="rId300" Type="http://schemas.openxmlformats.org/officeDocument/2006/relationships/image" Target="../media/image687.png"/><Relationship Id="rId461" Type="http://schemas.openxmlformats.org/officeDocument/2006/relationships/customXml" Target="../ink/ink747.xml"/><Relationship Id="rId482" Type="http://schemas.openxmlformats.org/officeDocument/2006/relationships/image" Target="../media/image778.png"/><Relationship Id="rId517" Type="http://schemas.openxmlformats.org/officeDocument/2006/relationships/customXml" Target="../ink/ink775.xml"/><Relationship Id="rId60" Type="http://schemas.openxmlformats.org/officeDocument/2006/relationships/image" Target="../media/image566.png"/><Relationship Id="rId81" Type="http://schemas.openxmlformats.org/officeDocument/2006/relationships/customXml" Target="../ink/ink558.xml"/><Relationship Id="rId135" Type="http://schemas.openxmlformats.org/officeDocument/2006/relationships/image" Target="../media/image604.png"/><Relationship Id="rId156" Type="http://schemas.openxmlformats.org/officeDocument/2006/relationships/customXml" Target="../ink/ink595.xml"/><Relationship Id="rId177" Type="http://schemas.openxmlformats.org/officeDocument/2006/relationships/image" Target="../media/image625.png"/><Relationship Id="rId198" Type="http://schemas.openxmlformats.org/officeDocument/2006/relationships/customXml" Target="../ink/ink616.xml"/><Relationship Id="rId321" Type="http://schemas.openxmlformats.org/officeDocument/2006/relationships/customXml" Target="../ink/ink677.xml"/><Relationship Id="rId342" Type="http://schemas.openxmlformats.org/officeDocument/2006/relationships/image" Target="../media/image708.png"/><Relationship Id="rId363" Type="http://schemas.openxmlformats.org/officeDocument/2006/relationships/customXml" Target="../ink/ink698.xml"/><Relationship Id="rId384" Type="http://schemas.openxmlformats.org/officeDocument/2006/relationships/image" Target="../media/image729.png"/><Relationship Id="rId419" Type="http://schemas.openxmlformats.org/officeDocument/2006/relationships/customXml" Target="../ink/ink726.xml"/><Relationship Id="rId202" Type="http://schemas.openxmlformats.org/officeDocument/2006/relationships/customXml" Target="../ink/ink618.xml"/><Relationship Id="rId223" Type="http://schemas.openxmlformats.org/officeDocument/2006/relationships/image" Target="../media/image648.png"/><Relationship Id="rId244" Type="http://schemas.openxmlformats.org/officeDocument/2006/relationships/image" Target="../media/image659.png"/><Relationship Id="rId430" Type="http://schemas.openxmlformats.org/officeDocument/2006/relationships/image" Target="../media/image752.png"/><Relationship Id="rId18" Type="http://schemas.openxmlformats.org/officeDocument/2006/relationships/image" Target="../media/image545.png"/><Relationship Id="rId39" Type="http://schemas.openxmlformats.org/officeDocument/2006/relationships/customXml" Target="../ink/ink537.xml"/><Relationship Id="rId265" Type="http://schemas.openxmlformats.org/officeDocument/2006/relationships/customXml" Target="../ink/ink649.xml"/><Relationship Id="rId286" Type="http://schemas.openxmlformats.org/officeDocument/2006/relationships/image" Target="../media/image680.png"/><Relationship Id="rId451" Type="http://schemas.openxmlformats.org/officeDocument/2006/relationships/customXml" Target="../ink/ink742.xml"/><Relationship Id="rId472" Type="http://schemas.openxmlformats.org/officeDocument/2006/relationships/image" Target="../media/image773.png"/><Relationship Id="rId493" Type="http://schemas.openxmlformats.org/officeDocument/2006/relationships/customXml" Target="../ink/ink763.xml"/><Relationship Id="rId507" Type="http://schemas.openxmlformats.org/officeDocument/2006/relationships/customXml" Target="../ink/ink770.xml"/><Relationship Id="rId50" Type="http://schemas.openxmlformats.org/officeDocument/2006/relationships/image" Target="../media/image561.png"/><Relationship Id="rId104" Type="http://schemas.openxmlformats.org/officeDocument/2006/relationships/image" Target="../media/image588.png"/><Relationship Id="rId125" Type="http://schemas.openxmlformats.org/officeDocument/2006/relationships/customXml" Target="../ink/ink580.xml"/><Relationship Id="rId146" Type="http://schemas.openxmlformats.org/officeDocument/2006/relationships/customXml" Target="../ink/ink590.xml"/><Relationship Id="rId167" Type="http://schemas.openxmlformats.org/officeDocument/2006/relationships/image" Target="../media/image620.png"/><Relationship Id="rId188" Type="http://schemas.openxmlformats.org/officeDocument/2006/relationships/customXml" Target="../ink/ink611.xml"/><Relationship Id="rId311" Type="http://schemas.openxmlformats.org/officeDocument/2006/relationships/customXml" Target="../ink/ink672.xml"/><Relationship Id="rId332" Type="http://schemas.openxmlformats.org/officeDocument/2006/relationships/image" Target="../media/image703.png"/><Relationship Id="rId353" Type="http://schemas.openxmlformats.org/officeDocument/2006/relationships/customXml" Target="../ink/ink693.xml"/><Relationship Id="rId374" Type="http://schemas.openxmlformats.org/officeDocument/2006/relationships/image" Target="../media/image724.png"/><Relationship Id="rId395" Type="http://schemas.openxmlformats.org/officeDocument/2006/relationships/customXml" Target="../ink/ink714.xml"/><Relationship Id="rId409" Type="http://schemas.openxmlformats.org/officeDocument/2006/relationships/customXml" Target="../ink/ink721.xml"/><Relationship Id="rId71" Type="http://schemas.openxmlformats.org/officeDocument/2006/relationships/customXml" Target="../ink/ink553.xml"/><Relationship Id="rId92" Type="http://schemas.openxmlformats.org/officeDocument/2006/relationships/image" Target="../media/image582.png"/><Relationship Id="rId213" Type="http://schemas.openxmlformats.org/officeDocument/2006/relationships/image" Target="../media/image643.png"/><Relationship Id="rId234" Type="http://schemas.openxmlformats.org/officeDocument/2006/relationships/customXml" Target="../ink/ink634.xml"/><Relationship Id="rId420" Type="http://schemas.openxmlformats.org/officeDocument/2006/relationships/image" Target="../media/image747.png"/><Relationship Id="rId2" Type="http://schemas.openxmlformats.org/officeDocument/2006/relationships/image" Target="../media/image537.png"/><Relationship Id="rId29" Type="http://schemas.openxmlformats.org/officeDocument/2006/relationships/customXml" Target="../ink/ink532.xml"/><Relationship Id="rId255" Type="http://schemas.openxmlformats.org/officeDocument/2006/relationships/customXml" Target="../ink/ink644.xml"/><Relationship Id="rId276" Type="http://schemas.openxmlformats.org/officeDocument/2006/relationships/image" Target="../media/image675.png"/><Relationship Id="rId297" Type="http://schemas.openxmlformats.org/officeDocument/2006/relationships/customXml" Target="../ink/ink665.xml"/><Relationship Id="rId441" Type="http://schemas.openxmlformats.org/officeDocument/2006/relationships/customXml" Target="../ink/ink737.xml"/><Relationship Id="rId462" Type="http://schemas.openxmlformats.org/officeDocument/2006/relationships/image" Target="../media/image768.png"/><Relationship Id="rId483" Type="http://schemas.openxmlformats.org/officeDocument/2006/relationships/customXml" Target="../ink/ink758.xml"/><Relationship Id="rId518" Type="http://schemas.openxmlformats.org/officeDocument/2006/relationships/image" Target="../media/image796.png"/><Relationship Id="rId40" Type="http://schemas.openxmlformats.org/officeDocument/2006/relationships/image" Target="../media/image556.png"/><Relationship Id="rId115" Type="http://schemas.openxmlformats.org/officeDocument/2006/relationships/customXml" Target="../ink/ink575.xml"/><Relationship Id="rId136" Type="http://schemas.openxmlformats.org/officeDocument/2006/relationships/customXml" Target="../ink/ink585.xml"/><Relationship Id="rId157" Type="http://schemas.openxmlformats.org/officeDocument/2006/relationships/image" Target="../media/image615.png"/><Relationship Id="rId178" Type="http://schemas.openxmlformats.org/officeDocument/2006/relationships/customXml" Target="../ink/ink606.xml"/><Relationship Id="rId301" Type="http://schemas.openxmlformats.org/officeDocument/2006/relationships/customXml" Target="../ink/ink667.xml"/><Relationship Id="rId322" Type="http://schemas.openxmlformats.org/officeDocument/2006/relationships/image" Target="../media/image698.png"/><Relationship Id="rId343" Type="http://schemas.openxmlformats.org/officeDocument/2006/relationships/customXml" Target="../ink/ink688.xml"/><Relationship Id="rId364" Type="http://schemas.openxmlformats.org/officeDocument/2006/relationships/image" Target="../media/image719.png"/><Relationship Id="rId61" Type="http://schemas.openxmlformats.org/officeDocument/2006/relationships/customXml" Target="../ink/ink548.xml"/><Relationship Id="rId82" Type="http://schemas.openxmlformats.org/officeDocument/2006/relationships/image" Target="../media/image577.png"/><Relationship Id="rId199" Type="http://schemas.openxmlformats.org/officeDocument/2006/relationships/image" Target="../media/image636.png"/><Relationship Id="rId203" Type="http://schemas.openxmlformats.org/officeDocument/2006/relationships/image" Target="../media/image638.png"/><Relationship Id="rId385" Type="http://schemas.openxmlformats.org/officeDocument/2006/relationships/customXml" Target="../ink/ink709.xml"/><Relationship Id="rId19" Type="http://schemas.openxmlformats.org/officeDocument/2006/relationships/customXml" Target="../ink/ink527.xml"/><Relationship Id="rId224" Type="http://schemas.openxmlformats.org/officeDocument/2006/relationships/customXml" Target="../ink/ink629.xml"/><Relationship Id="rId245" Type="http://schemas.openxmlformats.org/officeDocument/2006/relationships/customXml" Target="../ink/ink639.xml"/><Relationship Id="rId266" Type="http://schemas.openxmlformats.org/officeDocument/2006/relationships/image" Target="../media/image670.png"/><Relationship Id="rId287" Type="http://schemas.openxmlformats.org/officeDocument/2006/relationships/customXml" Target="../ink/ink660.xml"/><Relationship Id="rId410" Type="http://schemas.openxmlformats.org/officeDocument/2006/relationships/image" Target="../media/image742.png"/><Relationship Id="rId431" Type="http://schemas.openxmlformats.org/officeDocument/2006/relationships/customXml" Target="../ink/ink732.xml"/><Relationship Id="rId452" Type="http://schemas.openxmlformats.org/officeDocument/2006/relationships/image" Target="../media/image763.png"/><Relationship Id="rId473" Type="http://schemas.openxmlformats.org/officeDocument/2006/relationships/customXml" Target="../ink/ink753.xml"/><Relationship Id="rId494" Type="http://schemas.openxmlformats.org/officeDocument/2006/relationships/image" Target="../media/image784.png"/><Relationship Id="rId508" Type="http://schemas.openxmlformats.org/officeDocument/2006/relationships/image" Target="../media/image791.png"/><Relationship Id="rId30" Type="http://schemas.openxmlformats.org/officeDocument/2006/relationships/image" Target="../media/image551.png"/><Relationship Id="rId105" Type="http://schemas.openxmlformats.org/officeDocument/2006/relationships/customXml" Target="../ink/ink570.xml"/><Relationship Id="rId126" Type="http://schemas.openxmlformats.org/officeDocument/2006/relationships/image" Target="../media/image599.png"/><Relationship Id="rId147" Type="http://schemas.openxmlformats.org/officeDocument/2006/relationships/image" Target="../media/image610.png"/><Relationship Id="rId168" Type="http://schemas.openxmlformats.org/officeDocument/2006/relationships/customXml" Target="../ink/ink601.xml"/><Relationship Id="rId312" Type="http://schemas.openxmlformats.org/officeDocument/2006/relationships/image" Target="../media/image693.png"/><Relationship Id="rId333" Type="http://schemas.openxmlformats.org/officeDocument/2006/relationships/customXml" Target="../ink/ink683.xml"/><Relationship Id="rId354" Type="http://schemas.openxmlformats.org/officeDocument/2006/relationships/image" Target="../media/image714.png"/><Relationship Id="rId51" Type="http://schemas.openxmlformats.org/officeDocument/2006/relationships/customXml" Target="../ink/ink543.xml"/><Relationship Id="rId72" Type="http://schemas.openxmlformats.org/officeDocument/2006/relationships/image" Target="../media/image572.png"/><Relationship Id="rId93" Type="http://schemas.openxmlformats.org/officeDocument/2006/relationships/customXml" Target="../ink/ink564.xml"/><Relationship Id="rId189" Type="http://schemas.openxmlformats.org/officeDocument/2006/relationships/image" Target="../media/image631.png"/><Relationship Id="rId375" Type="http://schemas.openxmlformats.org/officeDocument/2006/relationships/customXml" Target="../ink/ink704.xml"/><Relationship Id="rId396" Type="http://schemas.openxmlformats.org/officeDocument/2006/relationships/image" Target="../media/image735.png"/><Relationship Id="rId3" Type="http://schemas.openxmlformats.org/officeDocument/2006/relationships/customXml" Target="../ink/ink519.xml"/><Relationship Id="rId214" Type="http://schemas.openxmlformats.org/officeDocument/2006/relationships/customXml" Target="../ink/ink624.xml"/><Relationship Id="rId235" Type="http://schemas.openxmlformats.org/officeDocument/2006/relationships/image" Target="../media/image654.png"/><Relationship Id="rId256" Type="http://schemas.openxmlformats.org/officeDocument/2006/relationships/image" Target="../media/image665.png"/><Relationship Id="rId277" Type="http://schemas.openxmlformats.org/officeDocument/2006/relationships/customXml" Target="../ink/ink655.xml"/><Relationship Id="rId298" Type="http://schemas.openxmlformats.org/officeDocument/2006/relationships/image" Target="../media/image686.png"/><Relationship Id="rId400" Type="http://schemas.openxmlformats.org/officeDocument/2006/relationships/image" Target="../media/image737.png"/><Relationship Id="rId421" Type="http://schemas.openxmlformats.org/officeDocument/2006/relationships/customXml" Target="../ink/ink727.xml"/><Relationship Id="rId442" Type="http://schemas.openxmlformats.org/officeDocument/2006/relationships/image" Target="../media/image758.png"/><Relationship Id="rId463" Type="http://schemas.openxmlformats.org/officeDocument/2006/relationships/customXml" Target="../ink/ink748.xml"/><Relationship Id="rId484" Type="http://schemas.openxmlformats.org/officeDocument/2006/relationships/image" Target="../media/image779.png"/><Relationship Id="rId519" Type="http://schemas.openxmlformats.org/officeDocument/2006/relationships/customXml" Target="../ink/ink776.xml"/><Relationship Id="rId116" Type="http://schemas.openxmlformats.org/officeDocument/2006/relationships/image" Target="../media/image594.png"/><Relationship Id="rId137" Type="http://schemas.openxmlformats.org/officeDocument/2006/relationships/image" Target="../media/image605.png"/><Relationship Id="rId158" Type="http://schemas.openxmlformats.org/officeDocument/2006/relationships/customXml" Target="../ink/ink596.xml"/><Relationship Id="rId302" Type="http://schemas.openxmlformats.org/officeDocument/2006/relationships/image" Target="../media/image688.png"/><Relationship Id="rId323" Type="http://schemas.openxmlformats.org/officeDocument/2006/relationships/customXml" Target="../ink/ink678.xml"/><Relationship Id="rId344" Type="http://schemas.openxmlformats.org/officeDocument/2006/relationships/image" Target="../media/image709.png"/><Relationship Id="rId20" Type="http://schemas.openxmlformats.org/officeDocument/2006/relationships/image" Target="../media/image546.png"/><Relationship Id="rId41" Type="http://schemas.openxmlformats.org/officeDocument/2006/relationships/customXml" Target="../ink/ink538.xml"/><Relationship Id="rId62" Type="http://schemas.openxmlformats.org/officeDocument/2006/relationships/image" Target="../media/image567.png"/><Relationship Id="rId83" Type="http://schemas.openxmlformats.org/officeDocument/2006/relationships/customXml" Target="../ink/ink559.xml"/><Relationship Id="rId179" Type="http://schemas.openxmlformats.org/officeDocument/2006/relationships/image" Target="../media/image626.png"/><Relationship Id="rId365" Type="http://schemas.openxmlformats.org/officeDocument/2006/relationships/customXml" Target="../ink/ink699.xml"/><Relationship Id="rId386" Type="http://schemas.openxmlformats.org/officeDocument/2006/relationships/image" Target="../media/image730.png"/><Relationship Id="rId190" Type="http://schemas.openxmlformats.org/officeDocument/2006/relationships/customXml" Target="../ink/ink612.xml"/><Relationship Id="rId204" Type="http://schemas.openxmlformats.org/officeDocument/2006/relationships/customXml" Target="../ink/ink619.xml"/><Relationship Id="rId225" Type="http://schemas.openxmlformats.org/officeDocument/2006/relationships/image" Target="../media/image649.png"/><Relationship Id="rId246" Type="http://schemas.openxmlformats.org/officeDocument/2006/relationships/image" Target="../media/image660.png"/><Relationship Id="rId267" Type="http://schemas.openxmlformats.org/officeDocument/2006/relationships/customXml" Target="../ink/ink650.xml"/><Relationship Id="rId288" Type="http://schemas.openxmlformats.org/officeDocument/2006/relationships/image" Target="../media/image681.png"/><Relationship Id="rId411" Type="http://schemas.openxmlformats.org/officeDocument/2006/relationships/customXml" Target="../ink/ink722.xml"/><Relationship Id="rId432" Type="http://schemas.openxmlformats.org/officeDocument/2006/relationships/image" Target="../media/image753.png"/><Relationship Id="rId453" Type="http://schemas.openxmlformats.org/officeDocument/2006/relationships/customXml" Target="../ink/ink743.xml"/><Relationship Id="rId474" Type="http://schemas.openxmlformats.org/officeDocument/2006/relationships/image" Target="../media/image774.png"/><Relationship Id="rId509" Type="http://schemas.openxmlformats.org/officeDocument/2006/relationships/customXml" Target="../ink/ink771.xml"/><Relationship Id="rId106" Type="http://schemas.openxmlformats.org/officeDocument/2006/relationships/image" Target="../media/image589.png"/><Relationship Id="rId127" Type="http://schemas.openxmlformats.org/officeDocument/2006/relationships/customXml" Target="../ink/ink581.xml"/><Relationship Id="rId313" Type="http://schemas.openxmlformats.org/officeDocument/2006/relationships/customXml" Target="../ink/ink673.xml"/><Relationship Id="rId495" Type="http://schemas.openxmlformats.org/officeDocument/2006/relationships/customXml" Target="../ink/ink764.xml"/><Relationship Id="rId10" Type="http://schemas.openxmlformats.org/officeDocument/2006/relationships/image" Target="../media/image541.png"/><Relationship Id="rId31" Type="http://schemas.openxmlformats.org/officeDocument/2006/relationships/customXml" Target="../ink/ink533.xml"/><Relationship Id="rId52" Type="http://schemas.openxmlformats.org/officeDocument/2006/relationships/image" Target="../media/image562.png"/><Relationship Id="rId73" Type="http://schemas.openxmlformats.org/officeDocument/2006/relationships/customXml" Target="../ink/ink554.xml"/><Relationship Id="rId94" Type="http://schemas.openxmlformats.org/officeDocument/2006/relationships/image" Target="../media/image583.png"/><Relationship Id="rId148" Type="http://schemas.openxmlformats.org/officeDocument/2006/relationships/customXml" Target="../ink/ink591.xml"/><Relationship Id="rId169" Type="http://schemas.openxmlformats.org/officeDocument/2006/relationships/image" Target="../media/image621.png"/><Relationship Id="rId334" Type="http://schemas.openxmlformats.org/officeDocument/2006/relationships/image" Target="../media/image704.png"/><Relationship Id="rId355" Type="http://schemas.openxmlformats.org/officeDocument/2006/relationships/customXml" Target="../ink/ink694.xml"/><Relationship Id="rId376" Type="http://schemas.openxmlformats.org/officeDocument/2006/relationships/image" Target="../media/image725.png"/><Relationship Id="rId397" Type="http://schemas.openxmlformats.org/officeDocument/2006/relationships/customXml" Target="../ink/ink715.xml"/><Relationship Id="rId520" Type="http://schemas.openxmlformats.org/officeDocument/2006/relationships/image" Target="../media/image797.png"/><Relationship Id="rId4" Type="http://schemas.openxmlformats.org/officeDocument/2006/relationships/image" Target="../media/image538.png"/><Relationship Id="rId180" Type="http://schemas.openxmlformats.org/officeDocument/2006/relationships/customXml" Target="../ink/ink607.xml"/><Relationship Id="rId215" Type="http://schemas.openxmlformats.org/officeDocument/2006/relationships/image" Target="../media/image644.png"/><Relationship Id="rId236" Type="http://schemas.openxmlformats.org/officeDocument/2006/relationships/customXml" Target="../ink/ink635.xml"/><Relationship Id="rId257" Type="http://schemas.openxmlformats.org/officeDocument/2006/relationships/customXml" Target="../ink/ink645.xml"/><Relationship Id="rId278" Type="http://schemas.openxmlformats.org/officeDocument/2006/relationships/image" Target="../media/image676.png"/><Relationship Id="rId401" Type="http://schemas.openxmlformats.org/officeDocument/2006/relationships/customXml" Target="../ink/ink717.xml"/><Relationship Id="rId422" Type="http://schemas.openxmlformats.org/officeDocument/2006/relationships/image" Target="../media/image748.png"/><Relationship Id="rId443" Type="http://schemas.openxmlformats.org/officeDocument/2006/relationships/customXml" Target="../ink/ink738.xml"/><Relationship Id="rId464" Type="http://schemas.openxmlformats.org/officeDocument/2006/relationships/image" Target="../media/image769.png"/><Relationship Id="rId303" Type="http://schemas.openxmlformats.org/officeDocument/2006/relationships/customXml" Target="../ink/ink668.xml"/><Relationship Id="rId485" Type="http://schemas.openxmlformats.org/officeDocument/2006/relationships/customXml" Target="../ink/ink759.xml"/><Relationship Id="rId42" Type="http://schemas.openxmlformats.org/officeDocument/2006/relationships/image" Target="../media/image557.png"/><Relationship Id="rId84" Type="http://schemas.openxmlformats.org/officeDocument/2006/relationships/image" Target="../media/image578.png"/><Relationship Id="rId138" Type="http://schemas.openxmlformats.org/officeDocument/2006/relationships/customXml" Target="../ink/ink586.xml"/><Relationship Id="rId345" Type="http://schemas.openxmlformats.org/officeDocument/2006/relationships/customXml" Target="../ink/ink689.xml"/><Relationship Id="rId387" Type="http://schemas.openxmlformats.org/officeDocument/2006/relationships/customXml" Target="../ink/ink710.xml"/><Relationship Id="rId510" Type="http://schemas.openxmlformats.org/officeDocument/2006/relationships/image" Target="../media/image792.png"/><Relationship Id="rId191" Type="http://schemas.openxmlformats.org/officeDocument/2006/relationships/image" Target="../media/image632.png"/><Relationship Id="rId205" Type="http://schemas.openxmlformats.org/officeDocument/2006/relationships/image" Target="../media/image639.png"/><Relationship Id="rId247" Type="http://schemas.openxmlformats.org/officeDocument/2006/relationships/customXml" Target="../ink/ink640.xml"/><Relationship Id="rId412" Type="http://schemas.openxmlformats.org/officeDocument/2006/relationships/image" Target="../media/image743.png"/><Relationship Id="rId107" Type="http://schemas.openxmlformats.org/officeDocument/2006/relationships/customXml" Target="../ink/ink571.xml"/><Relationship Id="rId289" Type="http://schemas.openxmlformats.org/officeDocument/2006/relationships/customXml" Target="../ink/ink661.xml"/><Relationship Id="rId454" Type="http://schemas.openxmlformats.org/officeDocument/2006/relationships/image" Target="../media/image764.png"/><Relationship Id="rId496" Type="http://schemas.openxmlformats.org/officeDocument/2006/relationships/image" Target="../media/image785.png"/><Relationship Id="rId11" Type="http://schemas.openxmlformats.org/officeDocument/2006/relationships/customXml" Target="../ink/ink523.xml"/><Relationship Id="rId53" Type="http://schemas.openxmlformats.org/officeDocument/2006/relationships/customXml" Target="../ink/ink544.xml"/><Relationship Id="rId149" Type="http://schemas.openxmlformats.org/officeDocument/2006/relationships/image" Target="../media/image611.png"/><Relationship Id="rId314" Type="http://schemas.openxmlformats.org/officeDocument/2006/relationships/image" Target="../media/image694.png"/><Relationship Id="rId356" Type="http://schemas.openxmlformats.org/officeDocument/2006/relationships/image" Target="../media/image715.png"/><Relationship Id="rId398" Type="http://schemas.openxmlformats.org/officeDocument/2006/relationships/image" Target="../media/image736.png"/><Relationship Id="rId521" Type="http://schemas.openxmlformats.org/officeDocument/2006/relationships/customXml" Target="../ink/ink777.xml"/><Relationship Id="rId95" Type="http://schemas.openxmlformats.org/officeDocument/2006/relationships/customXml" Target="../ink/ink565.xml"/><Relationship Id="rId160" Type="http://schemas.openxmlformats.org/officeDocument/2006/relationships/customXml" Target="../ink/ink597.xml"/><Relationship Id="rId216" Type="http://schemas.openxmlformats.org/officeDocument/2006/relationships/customXml" Target="../ink/ink625.xml"/><Relationship Id="rId423" Type="http://schemas.openxmlformats.org/officeDocument/2006/relationships/customXml" Target="../ink/ink728.xml"/><Relationship Id="rId258" Type="http://schemas.openxmlformats.org/officeDocument/2006/relationships/image" Target="../media/image666.png"/><Relationship Id="rId465" Type="http://schemas.openxmlformats.org/officeDocument/2006/relationships/customXml" Target="../ink/ink749.xml"/><Relationship Id="rId22" Type="http://schemas.openxmlformats.org/officeDocument/2006/relationships/image" Target="../media/image547.png"/><Relationship Id="rId64" Type="http://schemas.openxmlformats.org/officeDocument/2006/relationships/image" Target="../media/image568.png"/><Relationship Id="rId118" Type="http://schemas.openxmlformats.org/officeDocument/2006/relationships/image" Target="../media/image595.png"/><Relationship Id="rId325" Type="http://schemas.openxmlformats.org/officeDocument/2006/relationships/customXml" Target="../ink/ink679.xml"/><Relationship Id="rId367" Type="http://schemas.openxmlformats.org/officeDocument/2006/relationships/customXml" Target="../ink/ink700.xml"/><Relationship Id="rId171" Type="http://schemas.openxmlformats.org/officeDocument/2006/relationships/image" Target="../media/image622.png"/><Relationship Id="rId227" Type="http://schemas.openxmlformats.org/officeDocument/2006/relationships/image" Target="../media/image650.png"/><Relationship Id="rId269" Type="http://schemas.openxmlformats.org/officeDocument/2006/relationships/customXml" Target="../ink/ink651.xml"/><Relationship Id="rId434" Type="http://schemas.openxmlformats.org/officeDocument/2006/relationships/image" Target="../media/image754.png"/><Relationship Id="rId476" Type="http://schemas.openxmlformats.org/officeDocument/2006/relationships/image" Target="../media/image775.png"/><Relationship Id="rId33" Type="http://schemas.openxmlformats.org/officeDocument/2006/relationships/customXml" Target="../ink/ink534.xml"/><Relationship Id="rId129" Type="http://schemas.openxmlformats.org/officeDocument/2006/relationships/customXml" Target="../ink/ink582.xml"/><Relationship Id="rId280" Type="http://schemas.openxmlformats.org/officeDocument/2006/relationships/image" Target="../media/image677.png"/><Relationship Id="rId336" Type="http://schemas.openxmlformats.org/officeDocument/2006/relationships/image" Target="../media/image705.png"/><Relationship Id="rId501" Type="http://schemas.openxmlformats.org/officeDocument/2006/relationships/customXml" Target="../ink/ink767.xml"/><Relationship Id="rId75" Type="http://schemas.openxmlformats.org/officeDocument/2006/relationships/customXml" Target="../ink/ink555.xml"/><Relationship Id="rId140" Type="http://schemas.openxmlformats.org/officeDocument/2006/relationships/customXml" Target="../ink/ink587.xml"/><Relationship Id="rId182" Type="http://schemas.openxmlformats.org/officeDocument/2006/relationships/customXml" Target="../ink/ink608.xml"/><Relationship Id="rId378" Type="http://schemas.openxmlformats.org/officeDocument/2006/relationships/image" Target="../media/image726.png"/><Relationship Id="rId403" Type="http://schemas.openxmlformats.org/officeDocument/2006/relationships/customXml" Target="../ink/ink718.xml"/><Relationship Id="rId6" Type="http://schemas.openxmlformats.org/officeDocument/2006/relationships/image" Target="../media/image539.png"/><Relationship Id="rId238" Type="http://schemas.openxmlformats.org/officeDocument/2006/relationships/image" Target="../media/image656.png"/><Relationship Id="rId445" Type="http://schemas.openxmlformats.org/officeDocument/2006/relationships/customXml" Target="../ink/ink739.xml"/><Relationship Id="rId487" Type="http://schemas.openxmlformats.org/officeDocument/2006/relationships/customXml" Target="../ink/ink760.xml"/><Relationship Id="rId291" Type="http://schemas.openxmlformats.org/officeDocument/2006/relationships/customXml" Target="../ink/ink662.xml"/><Relationship Id="rId305" Type="http://schemas.openxmlformats.org/officeDocument/2006/relationships/customXml" Target="../ink/ink669.xml"/><Relationship Id="rId347" Type="http://schemas.openxmlformats.org/officeDocument/2006/relationships/customXml" Target="../ink/ink690.xml"/><Relationship Id="rId512" Type="http://schemas.openxmlformats.org/officeDocument/2006/relationships/image" Target="../media/image793.png"/><Relationship Id="rId44" Type="http://schemas.openxmlformats.org/officeDocument/2006/relationships/image" Target="../media/image558.png"/><Relationship Id="rId86" Type="http://schemas.openxmlformats.org/officeDocument/2006/relationships/image" Target="../media/image579.png"/><Relationship Id="rId151" Type="http://schemas.openxmlformats.org/officeDocument/2006/relationships/image" Target="../media/image612.png"/><Relationship Id="rId389" Type="http://schemas.openxmlformats.org/officeDocument/2006/relationships/customXml" Target="../ink/ink711.xml"/><Relationship Id="rId193" Type="http://schemas.openxmlformats.org/officeDocument/2006/relationships/image" Target="../media/image633.png"/><Relationship Id="rId207" Type="http://schemas.openxmlformats.org/officeDocument/2006/relationships/image" Target="../media/image640.png"/><Relationship Id="rId249" Type="http://schemas.openxmlformats.org/officeDocument/2006/relationships/customXml" Target="../ink/ink641.xml"/><Relationship Id="rId414" Type="http://schemas.openxmlformats.org/officeDocument/2006/relationships/image" Target="../media/image744.png"/><Relationship Id="rId456" Type="http://schemas.openxmlformats.org/officeDocument/2006/relationships/image" Target="../media/image765.png"/><Relationship Id="rId498" Type="http://schemas.openxmlformats.org/officeDocument/2006/relationships/image" Target="../media/image786.png"/><Relationship Id="rId13" Type="http://schemas.openxmlformats.org/officeDocument/2006/relationships/customXml" Target="../ink/ink524.xml"/><Relationship Id="rId109" Type="http://schemas.openxmlformats.org/officeDocument/2006/relationships/customXml" Target="../ink/ink572.xml"/><Relationship Id="rId260" Type="http://schemas.openxmlformats.org/officeDocument/2006/relationships/image" Target="../media/image667.png"/><Relationship Id="rId316" Type="http://schemas.openxmlformats.org/officeDocument/2006/relationships/image" Target="../media/image695.png"/><Relationship Id="rId55" Type="http://schemas.openxmlformats.org/officeDocument/2006/relationships/customXml" Target="../ink/ink545.xml"/><Relationship Id="rId97" Type="http://schemas.openxmlformats.org/officeDocument/2006/relationships/customXml" Target="../ink/ink566.xml"/><Relationship Id="rId120" Type="http://schemas.openxmlformats.org/officeDocument/2006/relationships/image" Target="../media/image596.png"/><Relationship Id="rId358" Type="http://schemas.openxmlformats.org/officeDocument/2006/relationships/image" Target="../media/image716.png"/><Relationship Id="rId162" Type="http://schemas.openxmlformats.org/officeDocument/2006/relationships/customXml" Target="../ink/ink598.xml"/><Relationship Id="rId218" Type="http://schemas.openxmlformats.org/officeDocument/2006/relationships/customXml" Target="../ink/ink626.xml"/><Relationship Id="rId425" Type="http://schemas.openxmlformats.org/officeDocument/2006/relationships/customXml" Target="../ink/ink729.xml"/><Relationship Id="rId467" Type="http://schemas.openxmlformats.org/officeDocument/2006/relationships/customXml" Target="../ink/ink750.xml"/><Relationship Id="rId271" Type="http://schemas.openxmlformats.org/officeDocument/2006/relationships/customXml" Target="../ink/ink652.xml"/><Relationship Id="rId24" Type="http://schemas.openxmlformats.org/officeDocument/2006/relationships/image" Target="../media/image548.png"/><Relationship Id="rId66" Type="http://schemas.openxmlformats.org/officeDocument/2006/relationships/image" Target="../media/image569.png"/><Relationship Id="rId131" Type="http://schemas.openxmlformats.org/officeDocument/2006/relationships/customXml" Target="../ink/ink583.xml"/><Relationship Id="rId327" Type="http://schemas.openxmlformats.org/officeDocument/2006/relationships/customXml" Target="../ink/ink680.xml"/><Relationship Id="rId369" Type="http://schemas.openxmlformats.org/officeDocument/2006/relationships/customXml" Target="../ink/ink701.xml"/><Relationship Id="rId173" Type="http://schemas.openxmlformats.org/officeDocument/2006/relationships/image" Target="../media/image623.png"/><Relationship Id="rId229" Type="http://schemas.openxmlformats.org/officeDocument/2006/relationships/image" Target="../media/image651.png"/><Relationship Id="rId380" Type="http://schemas.openxmlformats.org/officeDocument/2006/relationships/image" Target="../media/image727.png"/><Relationship Id="rId436" Type="http://schemas.openxmlformats.org/officeDocument/2006/relationships/image" Target="../media/image755.png"/><Relationship Id="rId240" Type="http://schemas.openxmlformats.org/officeDocument/2006/relationships/image" Target="../media/image657.png"/><Relationship Id="rId478" Type="http://schemas.openxmlformats.org/officeDocument/2006/relationships/image" Target="../media/image7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63.png"/><Relationship Id="rId21" Type="http://schemas.openxmlformats.org/officeDocument/2006/relationships/image" Target="../media/image15.png"/><Relationship Id="rId42" Type="http://schemas.openxmlformats.org/officeDocument/2006/relationships/customXml" Target="../ink/ink20.xml"/><Relationship Id="rId47" Type="http://schemas.openxmlformats.org/officeDocument/2006/relationships/image" Target="../media/image28.png"/><Relationship Id="rId63" Type="http://schemas.openxmlformats.org/officeDocument/2006/relationships/image" Target="../media/image36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49.png"/><Relationship Id="rId112" Type="http://schemas.openxmlformats.org/officeDocument/2006/relationships/customXml" Target="../ink/ink55.xml"/><Relationship Id="rId133" Type="http://schemas.openxmlformats.org/officeDocument/2006/relationships/image" Target="../media/image71.png"/><Relationship Id="rId138" Type="http://schemas.openxmlformats.org/officeDocument/2006/relationships/customXml" Target="../ink/ink68.xml"/><Relationship Id="rId16" Type="http://schemas.openxmlformats.org/officeDocument/2006/relationships/customXml" Target="../ink/ink7.xml"/><Relationship Id="rId107" Type="http://schemas.openxmlformats.org/officeDocument/2006/relationships/image" Target="../media/image58.png"/><Relationship Id="rId11" Type="http://schemas.openxmlformats.org/officeDocument/2006/relationships/image" Target="../media/image10.png"/><Relationship Id="rId32" Type="http://schemas.openxmlformats.org/officeDocument/2006/relationships/customXml" Target="../ink/ink15.xml"/><Relationship Id="rId37" Type="http://schemas.openxmlformats.org/officeDocument/2006/relationships/image" Target="../media/image23.png"/><Relationship Id="rId53" Type="http://schemas.openxmlformats.org/officeDocument/2006/relationships/image" Target="../media/image31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4.png"/><Relationship Id="rId102" Type="http://schemas.openxmlformats.org/officeDocument/2006/relationships/customXml" Target="../ink/ink50.xml"/><Relationship Id="rId123" Type="http://schemas.openxmlformats.org/officeDocument/2006/relationships/image" Target="../media/image66.png"/><Relationship Id="rId128" Type="http://schemas.openxmlformats.org/officeDocument/2006/relationships/customXml" Target="../ink/ink63.xml"/><Relationship Id="rId144" Type="http://schemas.openxmlformats.org/officeDocument/2006/relationships/customXml" Target="../ink/ink71.xml"/><Relationship Id="rId149" Type="http://schemas.openxmlformats.org/officeDocument/2006/relationships/image" Target="../media/image79.png"/><Relationship Id="rId5" Type="http://schemas.openxmlformats.org/officeDocument/2006/relationships/image" Target="../media/image7.png"/><Relationship Id="rId90" Type="http://schemas.openxmlformats.org/officeDocument/2006/relationships/customXml" Target="../ink/ink44.xml"/><Relationship Id="rId95" Type="http://schemas.openxmlformats.org/officeDocument/2006/relationships/image" Target="../media/image52.png"/><Relationship Id="rId22" Type="http://schemas.openxmlformats.org/officeDocument/2006/relationships/customXml" Target="../ink/ink10.xml"/><Relationship Id="rId27" Type="http://schemas.openxmlformats.org/officeDocument/2006/relationships/image" Target="../media/image18.png"/><Relationship Id="rId43" Type="http://schemas.openxmlformats.org/officeDocument/2006/relationships/image" Target="../media/image26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9.png"/><Relationship Id="rId113" Type="http://schemas.openxmlformats.org/officeDocument/2006/relationships/image" Target="../media/image61.png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139" Type="http://schemas.openxmlformats.org/officeDocument/2006/relationships/image" Target="../media/image74.png"/><Relationship Id="rId80" Type="http://schemas.openxmlformats.org/officeDocument/2006/relationships/customXml" Target="../ink/ink39.xml"/><Relationship Id="rId85" Type="http://schemas.openxmlformats.org/officeDocument/2006/relationships/image" Target="../media/image47.png"/><Relationship Id="rId150" Type="http://schemas.openxmlformats.org/officeDocument/2006/relationships/customXml" Target="../ink/ink74.xml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103" Type="http://schemas.openxmlformats.org/officeDocument/2006/relationships/image" Target="../media/image56.png"/><Relationship Id="rId108" Type="http://schemas.openxmlformats.org/officeDocument/2006/relationships/customXml" Target="../ink/ink53.xml"/><Relationship Id="rId116" Type="http://schemas.openxmlformats.org/officeDocument/2006/relationships/customXml" Target="../ink/ink57.xml"/><Relationship Id="rId124" Type="http://schemas.openxmlformats.org/officeDocument/2006/relationships/customXml" Target="../ink/ink61.xml"/><Relationship Id="rId129" Type="http://schemas.openxmlformats.org/officeDocument/2006/relationships/image" Target="../media/image69.png"/><Relationship Id="rId137" Type="http://schemas.openxmlformats.org/officeDocument/2006/relationships/image" Target="../media/image73.png"/><Relationship Id="rId20" Type="http://schemas.openxmlformats.org/officeDocument/2006/relationships/customXml" Target="../ink/ink9.xml"/><Relationship Id="rId41" Type="http://schemas.openxmlformats.org/officeDocument/2006/relationships/image" Target="../media/image25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2.png"/><Relationship Id="rId83" Type="http://schemas.openxmlformats.org/officeDocument/2006/relationships/image" Target="../media/image46.png"/><Relationship Id="rId88" Type="http://schemas.openxmlformats.org/officeDocument/2006/relationships/customXml" Target="../ink/ink43.xml"/><Relationship Id="rId91" Type="http://schemas.openxmlformats.org/officeDocument/2006/relationships/image" Target="../media/image50.png"/><Relationship Id="rId96" Type="http://schemas.openxmlformats.org/officeDocument/2006/relationships/customXml" Target="../ink/ink47.xml"/><Relationship Id="rId111" Type="http://schemas.openxmlformats.org/officeDocument/2006/relationships/image" Target="../media/image60.png"/><Relationship Id="rId132" Type="http://schemas.openxmlformats.org/officeDocument/2006/relationships/customXml" Target="../ink/ink65.xml"/><Relationship Id="rId140" Type="http://schemas.openxmlformats.org/officeDocument/2006/relationships/customXml" Target="../ink/ink69.xml"/><Relationship Id="rId145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6" Type="http://schemas.openxmlformats.org/officeDocument/2006/relationships/customXml" Target="../ink/ink52.xml"/><Relationship Id="rId114" Type="http://schemas.openxmlformats.org/officeDocument/2006/relationships/customXml" Target="../ink/ink56.xml"/><Relationship Id="rId119" Type="http://schemas.openxmlformats.org/officeDocument/2006/relationships/image" Target="../media/image64.png"/><Relationship Id="rId127" Type="http://schemas.openxmlformats.org/officeDocument/2006/relationships/image" Target="../media/image68.png"/><Relationship Id="rId10" Type="http://schemas.openxmlformats.org/officeDocument/2006/relationships/customXml" Target="../ink/ink4.xml"/><Relationship Id="rId31" Type="http://schemas.openxmlformats.org/officeDocument/2006/relationships/image" Target="../media/image20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38.xml"/><Relationship Id="rId81" Type="http://schemas.openxmlformats.org/officeDocument/2006/relationships/image" Target="../media/image45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54.png"/><Relationship Id="rId101" Type="http://schemas.openxmlformats.org/officeDocument/2006/relationships/image" Target="../media/image55.png"/><Relationship Id="rId122" Type="http://schemas.openxmlformats.org/officeDocument/2006/relationships/customXml" Target="../ink/ink60.xml"/><Relationship Id="rId130" Type="http://schemas.openxmlformats.org/officeDocument/2006/relationships/customXml" Target="../ink/ink64.xml"/><Relationship Id="rId135" Type="http://schemas.openxmlformats.org/officeDocument/2006/relationships/image" Target="../media/image72.png"/><Relationship Id="rId143" Type="http://schemas.openxmlformats.org/officeDocument/2006/relationships/image" Target="../media/image76.png"/><Relationship Id="rId148" Type="http://schemas.openxmlformats.org/officeDocument/2006/relationships/customXml" Target="../ink/ink73.xml"/><Relationship Id="rId151" Type="http://schemas.openxmlformats.org/officeDocument/2006/relationships/image" Target="../media/image80.png"/><Relationship Id="rId4" Type="http://schemas.openxmlformats.org/officeDocument/2006/relationships/customXml" Target="../ink/ink1.xml"/><Relationship Id="rId9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39" Type="http://schemas.openxmlformats.org/officeDocument/2006/relationships/image" Target="../media/image24.png"/><Relationship Id="rId109" Type="http://schemas.openxmlformats.org/officeDocument/2006/relationships/image" Target="../media/image59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2.png"/><Relationship Id="rId76" Type="http://schemas.openxmlformats.org/officeDocument/2006/relationships/customXml" Target="../ink/ink37.xml"/><Relationship Id="rId97" Type="http://schemas.openxmlformats.org/officeDocument/2006/relationships/image" Target="../media/image53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7.png"/><Relationship Id="rId141" Type="http://schemas.openxmlformats.org/officeDocument/2006/relationships/image" Target="../media/image75.png"/><Relationship Id="rId146" Type="http://schemas.openxmlformats.org/officeDocument/2006/relationships/customXml" Target="../ink/ink72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92" Type="http://schemas.openxmlformats.org/officeDocument/2006/relationships/customXml" Target="../ink/ink45.xml"/><Relationship Id="rId2" Type="http://schemas.openxmlformats.org/officeDocument/2006/relationships/image" Target="../media/image5.png"/><Relationship Id="rId29" Type="http://schemas.openxmlformats.org/officeDocument/2006/relationships/image" Target="../media/image19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7.png"/><Relationship Id="rId66" Type="http://schemas.openxmlformats.org/officeDocument/2006/relationships/customXml" Target="../ink/ink32.xml"/><Relationship Id="rId87" Type="http://schemas.openxmlformats.org/officeDocument/2006/relationships/image" Target="../media/image48.png"/><Relationship Id="rId110" Type="http://schemas.openxmlformats.org/officeDocument/2006/relationships/customXml" Target="../ink/ink54.xml"/><Relationship Id="rId115" Type="http://schemas.openxmlformats.org/officeDocument/2006/relationships/image" Target="../media/image62.png"/><Relationship Id="rId131" Type="http://schemas.openxmlformats.org/officeDocument/2006/relationships/image" Target="../media/image70.png"/><Relationship Id="rId136" Type="http://schemas.openxmlformats.org/officeDocument/2006/relationships/customXml" Target="../ink/ink67.xml"/><Relationship Id="rId61" Type="http://schemas.openxmlformats.org/officeDocument/2006/relationships/image" Target="../media/image35.png"/><Relationship Id="rId82" Type="http://schemas.openxmlformats.org/officeDocument/2006/relationships/customXml" Target="../ink/ink40.xml"/><Relationship Id="rId19" Type="http://schemas.openxmlformats.org/officeDocument/2006/relationships/image" Target="../media/image14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22.png"/><Relationship Id="rId56" Type="http://schemas.openxmlformats.org/officeDocument/2006/relationships/customXml" Target="../ink/ink27.xml"/><Relationship Id="rId77" Type="http://schemas.openxmlformats.org/officeDocument/2006/relationships/image" Target="../media/image43.png"/><Relationship Id="rId100" Type="http://schemas.openxmlformats.org/officeDocument/2006/relationships/customXml" Target="../ink/ink49.xml"/><Relationship Id="rId105" Type="http://schemas.openxmlformats.org/officeDocument/2006/relationships/image" Target="../media/image57.png"/><Relationship Id="rId126" Type="http://schemas.openxmlformats.org/officeDocument/2006/relationships/customXml" Target="../ink/ink62.xml"/><Relationship Id="rId147" Type="http://schemas.openxmlformats.org/officeDocument/2006/relationships/image" Target="../media/image78.png"/><Relationship Id="rId8" Type="http://schemas.openxmlformats.org/officeDocument/2006/relationships/customXml" Target="../ink/ink3.xml"/><Relationship Id="rId51" Type="http://schemas.openxmlformats.org/officeDocument/2006/relationships/image" Target="../media/image30.png"/><Relationship Id="rId72" Type="http://schemas.openxmlformats.org/officeDocument/2006/relationships/customXml" Target="../ink/ink35.xml"/><Relationship Id="rId93" Type="http://schemas.openxmlformats.org/officeDocument/2006/relationships/image" Target="../media/image51.png"/><Relationship Id="rId98" Type="http://schemas.openxmlformats.org/officeDocument/2006/relationships/customXml" Target="../ink/ink48.xml"/><Relationship Id="rId121" Type="http://schemas.openxmlformats.org/officeDocument/2006/relationships/image" Target="../media/image65.png"/><Relationship Id="rId142" Type="http://schemas.openxmlformats.org/officeDocument/2006/relationships/customXml" Target="../ink/ink70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4.png"/><Relationship Id="rId117" Type="http://schemas.openxmlformats.org/officeDocument/2006/relationships/customXml" Target="../ink/ink131.xml"/><Relationship Id="rId21" Type="http://schemas.openxmlformats.org/officeDocument/2006/relationships/customXml" Target="../ink/ink83.xml"/><Relationship Id="rId42" Type="http://schemas.openxmlformats.org/officeDocument/2006/relationships/image" Target="../media/image102.png"/><Relationship Id="rId47" Type="http://schemas.openxmlformats.org/officeDocument/2006/relationships/customXml" Target="../ink/ink96.xml"/><Relationship Id="rId63" Type="http://schemas.openxmlformats.org/officeDocument/2006/relationships/customXml" Target="../ink/ink104.xml"/><Relationship Id="rId68" Type="http://schemas.openxmlformats.org/officeDocument/2006/relationships/image" Target="../media/image115.png"/><Relationship Id="rId84" Type="http://schemas.openxmlformats.org/officeDocument/2006/relationships/image" Target="../media/image123.png"/><Relationship Id="rId89" Type="http://schemas.openxmlformats.org/officeDocument/2006/relationships/customXml" Target="../ink/ink117.xml"/><Relationship Id="rId112" Type="http://schemas.openxmlformats.org/officeDocument/2006/relationships/image" Target="../media/image137.png"/><Relationship Id="rId133" Type="http://schemas.openxmlformats.org/officeDocument/2006/relationships/customXml" Target="../ink/ink139.xml"/><Relationship Id="rId138" Type="http://schemas.openxmlformats.org/officeDocument/2006/relationships/image" Target="../media/image150.png"/><Relationship Id="rId154" Type="http://schemas.openxmlformats.org/officeDocument/2006/relationships/image" Target="../media/image158.png"/><Relationship Id="rId159" Type="http://schemas.openxmlformats.org/officeDocument/2006/relationships/customXml" Target="../ink/ink152.xml"/><Relationship Id="rId175" Type="http://schemas.openxmlformats.org/officeDocument/2006/relationships/customXml" Target="../ink/ink160.xml"/><Relationship Id="rId170" Type="http://schemas.openxmlformats.org/officeDocument/2006/relationships/image" Target="../media/image166.png"/><Relationship Id="rId16" Type="http://schemas.openxmlformats.org/officeDocument/2006/relationships/image" Target="../media/image89.png"/><Relationship Id="rId107" Type="http://schemas.openxmlformats.org/officeDocument/2006/relationships/customXml" Target="../ink/ink126.xml"/><Relationship Id="rId11" Type="http://schemas.openxmlformats.org/officeDocument/2006/relationships/customXml" Target="../ink/ink78.xml"/><Relationship Id="rId32" Type="http://schemas.openxmlformats.org/officeDocument/2006/relationships/image" Target="../media/image97.png"/><Relationship Id="rId37" Type="http://schemas.openxmlformats.org/officeDocument/2006/relationships/customXml" Target="../ink/ink91.xml"/><Relationship Id="rId53" Type="http://schemas.openxmlformats.org/officeDocument/2006/relationships/customXml" Target="../ink/ink99.xml"/><Relationship Id="rId58" Type="http://schemas.openxmlformats.org/officeDocument/2006/relationships/image" Target="../media/image110.png"/><Relationship Id="rId74" Type="http://schemas.openxmlformats.org/officeDocument/2006/relationships/image" Target="../media/image118.png"/><Relationship Id="rId79" Type="http://schemas.openxmlformats.org/officeDocument/2006/relationships/customXml" Target="../ink/ink112.xml"/><Relationship Id="rId102" Type="http://schemas.openxmlformats.org/officeDocument/2006/relationships/image" Target="../media/image132.png"/><Relationship Id="rId123" Type="http://schemas.openxmlformats.org/officeDocument/2006/relationships/customXml" Target="../ink/ink134.xml"/><Relationship Id="rId128" Type="http://schemas.openxmlformats.org/officeDocument/2006/relationships/image" Target="../media/image145.png"/><Relationship Id="rId144" Type="http://schemas.openxmlformats.org/officeDocument/2006/relationships/image" Target="../media/image153.png"/><Relationship Id="rId149" Type="http://schemas.openxmlformats.org/officeDocument/2006/relationships/customXml" Target="../ink/ink147.xml"/><Relationship Id="rId5" Type="http://schemas.openxmlformats.org/officeDocument/2006/relationships/customXml" Target="../ink/ink75.xml"/><Relationship Id="rId90" Type="http://schemas.openxmlformats.org/officeDocument/2006/relationships/image" Target="../media/image126.png"/><Relationship Id="rId95" Type="http://schemas.openxmlformats.org/officeDocument/2006/relationships/customXml" Target="../ink/ink120.xml"/><Relationship Id="rId160" Type="http://schemas.openxmlformats.org/officeDocument/2006/relationships/image" Target="../media/image161.png"/><Relationship Id="rId165" Type="http://schemas.openxmlformats.org/officeDocument/2006/relationships/customXml" Target="../ink/ink155.xml"/><Relationship Id="rId22" Type="http://schemas.openxmlformats.org/officeDocument/2006/relationships/image" Target="../media/image92.png"/><Relationship Id="rId27" Type="http://schemas.openxmlformats.org/officeDocument/2006/relationships/customXml" Target="../ink/ink86.xml"/><Relationship Id="rId43" Type="http://schemas.openxmlformats.org/officeDocument/2006/relationships/customXml" Target="../ink/ink94.xml"/><Relationship Id="rId48" Type="http://schemas.openxmlformats.org/officeDocument/2006/relationships/image" Target="../media/image105.png"/><Relationship Id="rId64" Type="http://schemas.openxmlformats.org/officeDocument/2006/relationships/image" Target="../media/image113.png"/><Relationship Id="rId69" Type="http://schemas.openxmlformats.org/officeDocument/2006/relationships/customXml" Target="../ink/ink107.xml"/><Relationship Id="rId113" Type="http://schemas.openxmlformats.org/officeDocument/2006/relationships/customXml" Target="../ink/ink129.xml"/><Relationship Id="rId118" Type="http://schemas.openxmlformats.org/officeDocument/2006/relationships/image" Target="../media/image140.png"/><Relationship Id="rId134" Type="http://schemas.openxmlformats.org/officeDocument/2006/relationships/image" Target="../media/image148.png"/><Relationship Id="rId139" Type="http://schemas.openxmlformats.org/officeDocument/2006/relationships/customXml" Target="../ink/ink142.xml"/><Relationship Id="rId80" Type="http://schemas.openxmlformats.org/officeDocument/2006/relationships/image" Target="../media/image121.png"/><Relationship Id="rId85" Type="http://schemas.openxmlformats.org/officeDocument/2006/relationships/customXml" Target="../ink/ink115.xml"/><Relationship Id="rId150" Type="http://schemas.openxmlformats.org/officeDocument/2006/relationships/image" Target="../media/image156.png"/><Relationship Id="rId155" Type="http://schemas.openxmlformats.org/officeDocument/2006/relationships/customXml" Target="../ink/ink150.xml"/><Relationship Id="rId171" Type="http://schemas.openxmlformats.org/officeDocument/2006/relationships/customXml" Target="../ink/ink158.xml"/><Relationship Id="rId176" Type="http://schemas.openxmlformats.org/officeDocument/2006/relationships/image" Target="../media/image169.png"/><Relationship Id="rId12" Type="http://schemas.openxmlformats.org/officeDocument/2006/relationships/image" Target="../media/image87.png"/><Relationship Id="rId17" Type="http://schemas.openxmlformats.org/officeDocument/2006/relationships/customXml" Target="../ink/ink81.xml"/><Relationship Id="rId33" Type="http://schemas.openxmlformats.org/officeDocument/2006/relationships/customXml" Target="../ink/ink89.xml"/><Relationship Id="rId38" Type="http://schemas.openxmlformats.org/officeDocument/2006/relationships/image" Target="../media/image100.png"/><Relationship Id="rId59" Type="http://schemas.openxmlformats.org/officeDocument/2006/relationships/customXml" Target="../ink/ink102.xml"/><Relationship Id="rId103" Type="http://schemas.openxmlformats.org/officeDocument/2006/relationships/customXml" Target="../ink/ink124.xml"/><Relationship Id="rId108" Type="http://schemas.openxmlformats.org/officeDocument/2006/relationships/image" Target="../media/image135.png"/><Relationship Id="rId124" Type="http://schemas.openxmlformats.org/officeDocument/2006/relationships/image" Target="../media/image143.png"/><Relationship Id="rId129" Type="http://schemas.openxmlformats.org/officeDocument/2006/relationships/customXml" Target="../ink/ink137.xml"/><Relationship Id="rId54" Type="http://schemas.openxmlformats.org/officeDocument/2006/relationships/image" Target="../media/image108.png"/><Relationship Id="rId70" Type="http://schemas.openxmlformats.org/officeDocument/2006/relationships/image" Target="../media/image116.png"/><Relationship Id="rId75" Type="http://schemas.openxmlformats.org/officeDocument/2006/relationships/customXml" Target="../ink/ink110.xml"/><Relationship Id="rId91" Type="http://schemas.openxmlformats.org/officeDocument/2006/relationships/customXml" Target="../ink/ink118.xml"/><Relationship Id="rId96" Type="http://schemas.openxmlformats.org/officeDocument/2006/relationships/image" Target="../media/image129.png"/><Relationship Id="rId140" Type="http://schemas.openxmlformats.org/officeDocument/2006/relationships/image" Target="../media/image151.png"/><Relationship Id="rId145" Type="http://schemas.openxmlformats.org/officeDocument/2006/relationships/customXml" Target="../ink/ink145.xml"/><Relationship Id="rId161" Type="http://schemas.openxmlformats.org/officeDocument/2006/relationships/customXml" Target="../ink/ink153.xml"/><Relationship Id="rId166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23" Type="http://schemas.openxmlformats.org/officeDocument/2006/relationships/customXml" Target="../ink/ink84.xml"/><Relationship Id="rId28" Type="http://schemas.openxmlformats.org/officeDocument/2006/relationships/image" Target="../media/image95.png"/><Relationship Id="rId49" Type="http://schemas.openxmlformats.org/officeDocument/2006/relationships/customXml" Target="../ink/ink97.xml"/><Relationship Id="rId114" Type="http://schemas.openxmlformats.org/officeDocument/2006/relationships/image" Target="../media/image138.png"/><Relationship Id="rId119" Type="http://schemas.openxmlformats.org/officeDocument/2006/relationships/customXml" Target="../ink/ink132.xml"/><Relationship Id="rId10" Type="http://schemas.openxmlformats.org/officeDocument/2006/relationships/image" Target="../media/image86.png"/><Relationship Id="rId31" Type="http://schemas.openxmlformats.org/officeDocument/2006/relationships/customXml" Target="../ink/ink88.xml"/><Relationship Id="rId44" Type="http://schemas.openxmlformats.org/officeDocument/2006/relationships/image" Target="../media/image103.png"/><Relationship Id="rId52" Type="http://schemas.openxmlformats.org/officeDocument/2006/relationships/image" Target="../media/image107.png"/><Relationship Id="rId60" Type="http://schemas.openxmlformats.org/officeDocument/2006/relationships/image" Target="../media/image111.png"/><Relationship Id="rId65" Type="http://schemas.openxmlformats.org/officeDocument/2006/relationships/customXml" Target="../ink/ink105.xml"/><Relationship Id="rId73" Type="http://schemas.openxmlformats.org/officeDocument/2006/relationships/customXml" Target="../ink/ink109.xml"/><Relationship Id="rId78" Type="http://schemas.openxmlformats.org/officeDocument/2006/relationships/image" Target="../media/image120.png"/><Relationship Id="rId81" Type="http://schemas.openxmlformats.org/officeDocument/2006/relationships/customXml" Target="../ink/ink113.xml"/><Relationship Id="rId86" Type="http://schemas.openxmlformats.org/officeDocument/2006/relationships/image" Target="../media/image124.png"/><Relationship Id="rId94" Type="http://schemas.openxmlformats.org/officeDocument/2006/relationships/image" Target="../media/image128.png"/><Relationship Id="rId99" Type="http://schemas.openxmlformats.org/officeDocument/2006/relationships/customXml" Target="../ink/ink122.xml"/><Relationship Id="rId101" Type="http://schemas.openxmlformats.org/officeDocument/2006/relationships/customXml" Target="../ink/ink123.xml"/><Relationship Id="rId122" Type="http://schemas.openxmlformats.org/officeDocument/2006/relationships/image" Target="../media/image142.png"/><Relationship Id="rId130" Type="http://schemas.openxmlformats.org/officeDocument/2006/relationships/image" Target="../media/image146.png"/><Relationship Id="rId135" Type="http://schemas.openxmlformats.org/officeDocument/2006/relationships/customXml" Target="../ink/ink140.xml"/><Relationship Id="rId143" Type="http://schemas.openxmlformats.org/officeDocument/2006/relationships/customXml" Target="../ink/ink144.xml"/><Relationship Id="rId148" Type="http://schemas.openxmlformats.org/officeDocument/2006/relationships/image" Target="../media/image155.png"/><Relationship Id="rId151" Type="http://schemas.openxmlformats.org/officeDocument/2006/relationships/customXml" Target="../ink/ink148.xml"/><Relationship Id="rId156" Type="http://schemas.openxmlformats.org/officeDocument/2006/relationships/image" Target="../media/image159.png"/><Relationship Id="rId164" Type="http://schemas.openxmlformats.org/officeDocument/2006/relationships/image" Target="../media/image163.png"/><Relationship Id="rId169" Type="http://schemas.openxmlformats.org/officeDocument/2006/relationships/customXml" Target="../ink/ink157.xml"/><Relationship Id="rId177" Type="http://schemas.openxmlformats.org/officeDocument/2006/relationships/customXml" Target="../ink/ink161.xml"/><Relationship Id="rId4" Type="http://schemas.openxmlformats.org/officeDocument/2006/relationships/image" Target="../media/image83.png"/><Relationship Id="rId9" Type="http://schemas.openxmlformats.org/officeDocument/2006/relationships/customXml" Target="../ink/ink77.xml"/><Relationship Id="rId172" Type="http://schemas.openxmlformats.org/officeDocument/2006/relationships/image" Target="../media/image167.png"/><Relationship Id="rId13" Type="http://schemas.openxmlformats.org/officeDocument/2006/relationships/customXml" Target="../ink/ink79.xml"/><Relationship Id="rId18" Type="http://schemas.openxmlformats.org/officeDocument/2006/relationships/image" Target="../media/image90.png"/><Relationship Id="rId39" Type="http://schemas.openxmlformats.org/officeDocument/2006/relationships/customXml" Target="../ink/ink92.xml"/><Relationship Id="rId109" Type="http://schemas.openxmlformats.org/officeDocument/2006/relationships/customXml" Target="../ink/ink127.xml"/><Relationship Id="rId34" Type="http://schemas.openxmlformats.org/officeDocument/2006/relationships/image" Target="../media/image98.png"/><Relationship Id="rId50" Type="http://schemas.openxmlformats.org/officeDocument/2006/relationships/image" Target="../media/image106.png"/><Relationship Id="rId55" Type="http://schemas.openxmlformats.org/officeDocument/2006/relationships/customXml" Target="../ink/ink100.xml"/><Relationship Id="rId76" Type="http://schemas.openxmlformats.org/officeDocument/2006/relationships/image" Target="../media/image119.png"/><Relationship Id="rId97" Type="http://schemas.openxmlformats.org/officeDocument/2006/relationships/customXml" Target="../ink/ink121.xml"/><Relationship Id="rId104" Type="http://schemas.openxmlformats.org/officeDocument/2006/relationships/image" Target="../media/image133.png"/><Relationship Id="rId120" Type="http://schemas.openxmlformats.org/officeDocument/2006/relationships/image" Target="../media/image141.png"/><Relationship Id="rId125" Type="http://schemas.openxmlformats.org/officeDocument/2006/relationships/customXml" Target="../ink/ink135.xml"/><Relationship Id="rId141" Type="http://schemas.openxmlformats.org/officeDocument/2006/relationships/customXml" Target="../ink/ink143.xml"/><Relationship Id="rId146" Type="http://schemas.openxmlformats.org/officeDocument/2006/relationships/image" Target="../media/image154.png"/><Relationship Id="rId167" Type="http://schemas.openxmlformats.org/officeDocument/2006/relationships/customXml" Target="../ink/ink156.xml"/><Relationship Id="rId7" Type="http://schemas.openxmlformats.org/officeDocument/2006/relationships/customXml" Target="../ink/ink76.xml"/><Relationship Id="rId71" Type="http://schemas.openxmlformats.org/officeDocument/2006/relationships/customXml" Target="../ink/ink108.xml"/><Relationship Id="rId92" Type="http://schemas.openxmlformats.org/officeDocument/2006/relationships/image" Target="../media/image127.png"/><Relationship Id="rId162" Type="http://schemas.openxmlformats.org/officeDocument/2006/relationships/image" Target="../media/image162.png"/><Relationship Id="rId2" Type="http://schemas.openxmlformats.org/officeDocument/2006/relationships/image" Target="../media/image81.png"/><Relationship Id="rId29" Type="http://schemas.openxmlformats.org/officeDocument/2006/relationships/customXml" Target="../ink/ink87.xml"/><Relationship Id="rId24" Type="http://schemas.openxmlformats.org/officeDocument/2006/relationships/image" Target="../media/image93.png"/><Relationship Id="rId40" Type="http://schemas.openxmlformats.org/officeDocument/2006/relationships/image" Target="../media/image101.png"/><Relationship Id="rId45" Type="http://schemas.openxmlformats.org/officeDocument/2006/relationships/customXml" Target="../ink/ink95.xml"/><Relationship Id="rId66" Type="http://schemas.openxmlformats.org/officeDocument/2006/relationships/image" Target="../media/image114.png"/><Relationship Id="rId87" Type="http://schemas.openxmlformats.org/officeDocument/2006/relationships/customXml" Target="../ink/ink116.xml"/><Relationship Id="rId110" Type="http://schemas.openxmlformats.org/officeDocument/2006/relationships/image" Target="../media/image136.png"/><Relationship Id="rId115" Type="http://schemas.openxmlformats.org/officeDocument/2006/relationships/customXml" Target="../ink/ink130.xml"/><Relationship Id="rId131" Type="http://schemas.openxmlformats.org/officeDocument/2006/relationships/customXml" Target="../ink/ink138.xml"/><Relationship Id="rId136" Type="http://schemas.openxmlformats.org/officeDocument/2006/relationships/image" Target="../media/image149.png"/><Relationship Id="rId157" Type="http://schemas.openxmlformats.org/officeDocument/2006/relationships/customXml" Target="../ink/ink151.xml"/><Relationship Id="rId178" Type="http://schemas.openxmlformats.org/officeDocument/2006/relationships/image" Target="../media/image170.png"/><Relationship Id="rId61" Type="http://schemas.openxmlformats.org/officeDocument/2006/relationships/customXml" Target="../ink/ink103.xml"/><Relationship Id="rId82" Type="http://schemas.openxmlformats.org/officeDocument/2006/relationships/image" Target="../media/image122.png"/><Relationship Id="rId152" Type="http://schemas.openxmlformats.org/officeDocument/2006/relationships/image" Target="../media/image157.png"/><Relationship Id="rId173" Type="http://schemas.openxmlformats.org/officeDocument/2006/relationships/customXml" Target="../ink/ink159.xml"/><Relationship Id="rId19" Type="http://schemas.openxmlformats.org/officeDocument/2006/relationships/customXml" Target="../ink/ink82.xml"/><Relationship Id="rId14" Type="http://schemas.openxmlformats.org/officeDocument/2006/relationships/image" Target="../media/image88.png"/><Relationship Id="rId30" Type="http://schemas.openxmlformats.org/officeDocument/2006/relationships/image" Target="../media/image96.png"/><Relationship Id="rId35" Type="http://schemas.openxmlformats.org/officeDocument/2006/relationships/customXml" Target="../ink/ink90.xml"/><Relationship Id="rId56" Type="http://schemas.openxmlformats.org/officeDocument/2006/relationships/image" Target="../media/image109.png"/><Relationship Id="rId77" Type="http://schemas.openxmlformats.org/officeDocument/2006/relationships/customXml" Target="../ink/ink111.xml"/><Relationship Id="rId100" Type="http://schemas.openxmlformats.org/officeDocument/2006/relationships/image" Target="../media/image131.png"/><Relationship Id="rId105" Type="http://schemas.openxmlformats.org/officeDocument/2006/relationships/customXml" Target="../ink/ink125.xml"/><Relationship Id="rId126" Type="http://schemas.openxmlformats.org/officeDocument/2006/relationships/image" Target="../media/image144.png"/><Relationship Id="rId147" Type="http://schemas.openxmlformats.org/officeDocument/2006/relationships/customXml" Target="../ink/ink146.xml"/><Relationship Id="rId168" Type="http://schemas.openxmlformats.org/officeDocument/2006/relationships/image" Target="../media/image165.png"/><Relationship Id="rId8" Type="http://schemas.openxmlformats.org/officeDocument/2006/relationships/image" Target="../media/image85.png"/><Relationship Id="rId51" Type="http://schemas.openxmlformats.org/officeDocument/2006/relationships/customXml" Target="../ink/ink98.xml"/><Relationship Id="rId72" Type="http://schemas.openxmlformats.org/officeDocument/2006/relationships/image" Target="../media/image117.png"/><Relationship Id="rId93" Type="http://schemas.openxmlformats.org/officeDocument/2006/relationships/customXml" Target="../ink/ink119.xml"/><Relationship Id="rId98" Type="http://schemas.openxmlformats.org/officeDocument/2006/relationships/image" Target="../media/image130.png"/><Relationship Id="rId121" Type="http://schemas.openxmlformats.org/officeDocument/2006/relationships/customXml" Target="../ink/ink133.xml"/><Relationship Id="rId142" Type="http://schemas.openxmlformats.org/officeDocument/2006/relationships/image" Target="../media/image152.png"/><Relationship Id="rId163" Type="http://schemas.openxmlformats.org/officeDocument/2006/relationships/customXml" Target="../ink/ink154.xml"/><Relationship Id="rId3" Type="http://schemas.openxmlformats.org/officeDocument/2006/relationships/image" Target="../media/image82.png"/><Relationship Id="rId25" Type="http://schemas.openxmlformats.org/officeDocument/2006/relationships/customXml" Target="../ink/ink85.xml"/><Relationship Id="rId46" Type="http://schemas.openxmlformats.org/officeDocument/2006/relationships/image" Target="../media/image104.png"/><Relationship Id="rId67" Type="http://schemas.openxmlformats.org/officeDocument/2006/relationships/customXml" Target="../ink/ink106.xml"/><Relationship Id="rId116" Type="http://schemas.openxmlformats.org/officeDocument/2006/relationships/image" Target="../media/image139.png"/><Relationship Id="rId137" Type="http://schemas.openxmlformats.org/officeDocument/2006/relationships/customXml" Target="../ink/ink141.xml"/><Relationship Id="rId158" Type="http://schemas.openxmlformats.org/officeDocument/2006/relationships/image" Target="../media/image160.png"/><Relationship Id="rId20" Type="http://schemas.openxmlformats.org/officeDocument/2006/relationships/image" Target="../media/image91.png"/><Relationship Id="rId41" Type="http://schemas.openxmlformats.org/officeDocument/2006/relationships/customXml" Target="../ink/ink93.xml"/><Relationship Id="rId62" Type="http://schemas.openxmlformats.org/officeDocument/2006/relationships/image" Target="../media/image112.png"/><Relationship Id="rId83" Type="http://schemas.openxmlformats.org/officeDocument/2006/relationships/customXml" Target="../ink/ink114.xml"/><Relationship Id="rId88" Type="http://schemas.openxmlformats.org/officeDocument/2006/relationships/image" Target="../media/image125.png"/><Relationship Id="rId111" Type="http://schemas.openxmlformats.org/officeDocument/2006/relationships/customXml" Target="../ink/ink128.xml"/><Relationship Id="rId132" Type="http://schemas.openxmlformats.org/officeDocument/2006/relationships/image" Target="../media/image147.png"/><Relationship Id="rId153" Type="http://schemas.openxmlformats.org/officeDocument/2006/relationships/customXml" Target="../ink/ink149.xml"/><Relationship Id="rId174" Type="http://schemas.openxmlformats.org/officeDocument/2006/relationships/image" Target="../media/image168.png"/><Relationship Id="rId15" Type="http://schemas.openxmlformats.org/officeDocument/2006/relationships/customXml" Target="../ink/ink80.xml"/><Relationship Id="rId36" Type="http://schemas.openxmlformats.org/officeDocument/2006/relationships/image" Target="../media/image99.png"/><Relationship Id="rId57" Type="http://schemas.openxmlformats.org/officeDocument/2006/relationships/customXml" Target="../ink/ink101.xml"/><Relationship Id="rId106" Type="http://schemas.openxmlformats.org/officeDocument/2006/relationships/image" Target="../media/image134.png"/><Relationship Id="rId127" Type="http://schemas.openxmlformats.org/officeDocument/2006/relationships/customXml" Target="../ink/ink1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customXml" Target="../ink/ink166.xml"/><Relationship Id="rId3" Type="http://schemas.openxmlformats.org/officeDocument/2006/relationships/image" Target="../media/image172.png"/><Relationship Id="rId7" Type="http://schemas.openxmlformats.org/officeDocument/2006/relationships/customXml" Target="../ink/ink163.xml"/><Relationship Id="rId12" Type="http://schemas.openxmlformats.org/officeDocument/2006/relationships/image" Target="../media/image17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customXml" Target="../ink/ink165.xml"/><Relationship Id="rId5" Type="http://schemas.openxmlformats.org/officeDocument/2006/relationships/customXml" Target="../ink/ink162.xml"/><Relationship Id="rId10" Type="http://schemas.openxmlformats.org/officeDocument/2006/relationships/image" Target="../media/image176.png"/><Relationship Id="rId4" Type="http://schemas.openxmlformats.org/officeDocument/2006/relationships/image" Target="../media/image173.png"/><Relationship Id="rId9" Type="http://schemas.openxmlformats.org/officeDocument/2006/relationships/customXml" Target="../ink/ink164.xml"/><Relationship Id="rId14" Type="http://schemas.openxmlformats.org/officeDocument/2006/relationships/image" Target="../media/image17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4.xml"/><Relationship Id="rId299" Type="http://schemas.openxmlformats.org/officeDocument/2006/relationships/customXml" Target="../ink/ink315.xml"/><Relationship Id="rId303" Type="http://schemas.openxmlformats.org/officeDocument/2006/relationships/customXml" Target="../ink/ink317.xml"/><Relationship Id="rId21" Type="http://schemas.openxmlformats.org/officeDocument/2006/relationships/customXml" Target="../ink/ink176.xml"/><Relationship Id="rId42" Type="http://schemas.openxmlformats.org/officeDocument/2006/relationships/image" Target="../media/image199.png"/><Relationship Id="rId63" Type="http://schemas.openxmlformats.org/officeDocument/2006/relationships/customXml" Target="../ink/ink197.xml"/><Relationship Id="rId84" Type="http://schemas.openxmlformats.org/officeDocument/2006/relationships/image" Target="../media/image220.png"/><Relationship Id="rId138" Type="http://schemas.openxmlformats.org/officeDocument/2006/relationships/image" Target="../media/image247.png"/><Relationship Id="rId159" Type="http://schemas.openxmlformats.org/officeDocument/2006/relationships/customXml" Target="../ink/ink245.xml"/><Relationship Id="rId324" Type="http://schemas.openxmlformats.org/officeDocument/2006/relationships/image" Target="../media/image340.png"/><Relationship Id="rId170" Type="http://schemas.openxmlformats.org/officeDocument/2006/relationships/image" Target="../media/image263.png"/><Relationship Id="rId191" Type="http://schemas.openxmlformats.org/officeDocument/2006/relationships/customXml" Target="../ink/ink261.xml"/><Relationship Id="rId205" Type="http://schemas.openxmlformats.org/officeDocument/2006/relationships/customXml" Target="../ink/ink268.xml"/><Relationship Id="rId226" Type="http://schemas.openxmlformats.org/officeDocument/2006/relationships/image" Target="../media/image291.png"/><Relationship Id="rId247" Type="http://schemas.openxmlformats.org/officeDocument/2006/relationships/customXml" Target="../ink/ink289.xml"/><Relationship Id="rId107" Type="http://schemas.openxmlformats.org/officeDocument/2006/relationships/customXml" Target="../ink/ink219.xml"/><Relationship Id="rId268" Type="http://schemas.openxmlformats.org/officeDocument/2006/relationships/image" Target="../media/image312.png"/><Relationship Id="rId289" Type="http://schemas.openxmlformats.org/officeDocument/2006/relationships/customXml" Target="../ink/ink310.xml"/><Relationship Id="rId11" Type="http://schemas.openxmlformats.org/officeDocument/2006/relationships/customXml" Target="../ink/ink171.xml"/><Relationship Id="rId32" Type="http://schemas.openxmlformats.org/officeDocument/2006/relationships/image" Target="../media/image194.png"/><Relationship Id="rId53" Type="http://schemas.openxmlformats.org/officeDocument/2006/relationships/customXml" Target="../ink/ink192.xml"/><Relationship Id="rId74" Type="http://schemas.openxmlformats.org/officeDocument/2006/relationships/image" Target="../media/image215.png"/><Relationship Id="rId128" Type="http://schemas.openxmlformats.org/officeDocument/2006/relationships/image" Target="../media/image242.png"/><Relationship Id="rId149" Type="http://schemas.openxmlformats.org/officeDocument/2006/relationships/customXml" Target="../ink/ink240.xml"/><Relationship Id="rId314" Type="http://schemas.openxmlformats.org/officeDocument/2006/relationships/image" Target="../media/image335.png"/><Relationship Id="rId5" Type="http://schemas.openxmlformats.org/officeDocument/2006/relationships/customXml" Target="../ink/ink168.xml"/><Relationship Id="rId95" Type="http://schemas.openxmlformats.org/officeDocument/2006/relationships/customXml" Target="../ink/ink213.xml"/><Relationship Id="rId160" Type="http://schemas.openxmlformats.org/officeDocument/2006/relationships/image" Target="../media/image258.png"/><Relationship Id="rId181" Type="http://schemas.openxmlformats.org/officeDocument/2006/relationships/customXml" Target="../ink/ink256.xml"/><Relationship Id="rId216" Type="http://schemas.openxmlformats.org/officeDocument/2006/relationships/image" Target="../media/image286.png"/><Relationship Id="rId237" Type="http://schemas.openxmlformats.org/officeDocument/2006/relationships/customXml" Target="../ink/ink284.xml"/><Relationship Id="rId258" Type="http://schemas.openxmlformats.org/officeDocument/2006/relationships/image" Target="../media/image307.png"/><Relationship Id="rId279" Type="http://schemas.openxmlformats.org/officeDocument/2006/relationships/customXml" Target="../ink/ink305.xml"/><Relationship Id="rId22" Type="http://schemas.openxmlformats.org/officeDocument/2006/relationships/image" Target="../media/image189.png"/><Relationship Id="rId43" Type="http://schemas.openxmlformats.org/officeDocument/2006/relationships/customXml" Target="../ink/ink187.xml"/><Relationship Id="rId64" Type="http://schemas.openxmlformats.org/officeDocument/2006/relationships/image" Target="../media/image210.png"/><Relationship Id="rId118" Type="http://schemas.openxmlformats.org/officeDocument/2006/relationships/image" Target="../media/image237.png"/><Relationship Id="rId139" Type="http://schemas.openxmlformats.org/officeDocument/2006/relationships/customXml" Target="../ink/ink235.xml"/><Relationship Id="rId290" Type="http://schemas.openxmlformats.org/officeDocument/2006/relationships/image" Target="../media/image323.png"/><Relationship Id="rId304" Type="http://schemas.openxmlformats.org/officeDocument/2006/relationships/image" Target="../media/image330.png"/><Relationship Id="rId325" Type="http://schemas.openxmlformats.org/officeDocument/2006/relationships/customXml" Target="../ink/ink328.xml"/><Relationship Id="rId85" Type="http://schemas.openxmlformats.org/officeDocument/2006/relationships/customXml" Target="../ink/ink208.xml"/><Relationship Id="rId150" Type="http://schemas.openxmlformats.org/officeDocument/2006/relationships/image" Target="../media/image253.png"/><Relationship Id="rId171" Type="http://schemas.openxmlformats.org/officeDocument/2006/relationships/customXml" Target="../ink/ink251.xml"/><Relationship Id="rId192" Type="http://schemas.openxmlformats.org/officeDocument/2006/relationships/image" Target="../media/image274.png"/><Relationship Id="rId206" Type="http://schemas.openxmlformats.org/officeDocument/2006/relationships/image" Target="../media/image281.png"/><Relationship Id="rId227" Type="http://schemas.openxmlformats.org/officeDocument/2006/relationships/customXml" Target="../ink/ink279.xml"/><Relationship Id="rId248" Type="http://schemas.openxmlformats.org/officeDocument/2006/relationships/image" Target="../media/image302.png"/><Relationship Id="rId269" Type="http://schemas.openxmlformats.org/officeDocument/2006/relationships/customXml" Target="../ink/ink300.xml"/><Relationship Id="rId12" Type="http://schemas.openxmlformats.org/officeDocument/2006/relationships/image" Target="../media/image184.png"/><Relationship Id="rId33" Type="http://schemas.openxmlformats.org/officeDocument/2006/relationships/customXml" Target="../ink/ink182.xml"/><Relationship Id="rId108" Type="http://schemas.openxmlformats.org/officeDocument/2006/relationships/image" Target="../media/image232.png"/><Relationship Id="rId129" Type="http://schemas.openxmlformats.org/officeDocument/2006/relationships/customXml" Target="../ink/ink230.xml"/><Relationship Id="rId280" Type="http://schemas.openxmlformats.org/officeDocument/2006/relationships/image" Target="../media/image318.png"/><Relationship Id="rId315" Type="http://schemas.openxmlformats.org/officeDocument/2006/relationships/customXml" Target="../ink/ink323.xml"/><Relationship Id="rId54" Type="http://schemas.openxmlformats.org/officeDocument/2006/relationships/image" Target="../media/image205.png"/><Relationship Id="rId75" Type="http://schemas.openxmlformats.org/officeDocument/2006/relationships/customXml" Target="../ink/ink203.xml"/><Relationship Id="rId96" Type="http://schemas.openxmlformats.org/officeDocument/2006/relationships/image" Target="../media/image226.png"/><Relationship Id="rId140" Type="http://schemas.openxmlformats.org/officeDocument/2006/relationships/image" Target="../media/image248.png"/><Relationship Id="rId161" Type="http://schemas.openxmlformats.org/officeDocument/2006/relationships/customXml" Target="../ink/ink246.xml"/><Relationship Id="rId182" Type="http://schemas.openxmlformats.org/officeDocument/2006/relationships/image" Target="../media/image269.png"/><Relationship Id="rId217" Type="http://schemas.openxmlformats.org/officeDocument/2006/relationships/customXml" Target="../ink/ink274.xml"/><Relationship Id="rId6" Type="http://schemas.openxmlformats.org/officeDocument/2006/relationships/image" Target="../media/image181.png"/><Relationship Id="rId238" Type="http://schemas.openxmlformats.org/officeDocument/2006/relationships/image" Target="../media/image297.png"/><Relationship Id="rId259" Type="http://schemas.openxmlformats.org/officeDocument/2006/relationships/customXml" Target="../ink/ink295.xml"/><Relationship Id="rId23" Type="http://schemas.openxmlformats.org/officeDocument/2006/relationships/customXml" Target="../ink/ink177.xml"/><Relationship Id="rId119" Type="http://schemas.openxmlformats.org/officeDocument/2006/relationships/customXml" Target="../ink/ink225.xml"/><Relationship Id="rId270" Type="http://schemas.openxmlformats.org/officeDocument/2006/relationships/image" Target="../media/image313.png"/><Relationship Id="rId291" Type="http://schemas.openxmlformats.org/officeDocument/2006/relationships/customXml" Target="../ink/ink311.xml"/><Relationship Id="rId305" Type="http://schemas.openxmlformats.org/officeDocument/2006/relationships/customXml" Target="../ink/ink318.xml"/><Relationship Id="rId326" Type="http://schemas.openxmlformats.org/officeDocument/2006/relationships/image" Target="../media/image341.png"/><Relationship Id="rId44" Type="http://schemas.openxmlformats.org/officeDocument/2006/relationships/image" Target="../media/image200.png"/><Relationship Id="rId65" Type="http://schemas.openxmlformats.org/officeDocument/2006/relationships/customXml" Target="../ink/ink198.xml"/><Relationship Id="rId86" Type="http://schemas.openxmlformats.org/officeDocument/2006/relationships/image" Target="../media/image221.png"/><Relationship Id="rId130" Type="http://schemas.openxmlformats.org/officeDocument/2006/relationships/image" Target="../media/image243.png"/><Relationship Id="rId151" Type="http://schemas.openxmlformats.org/officeDocument/2006/relationships/customXml" Target="../ink/ink241.xml"/><Relationship Id="rId172" Type="http://schemas.openxmlformats.org/officeDocument/2006/relationships/image" Target="../media/image264.png"/><Relationship Id="rId193" Type="http://schemas.openxmlformats.org/officeDocument/2006/relationships/customXml" Target="../ink/ink262.xml"/><Relationship Id="rId207" Type="http://schemas.openxmlformats.org/officeDocument/2006/relationships/customXml" Target="../ink/ink269.xml"/><Relationship Id="rId228" Type="http://schemas.openxmlformats.org/officeDocument/2006/relationships/image" Target="../media/image292.png"/><Relationship Id="rId249" Type="http://schemas.openxmlformats.org/officeDocument/2006/relationships/customXml" Target="../ink/ink290.xml"/><Relationship Id="rId13" Type="http://schemas.openxmlformats.org/officeDocument/2006/relationships/customXml" Target="../ink/ink172.xml"/><Relationship Id="rId109" Type="http://schemas.openxmlformats.org/officeDocument/2006/relationships/customXml" Target="../ink/ink220.xml"/><Relationship Id="rId260" Type="http://schemas.openxmlformats.org/officeDocument/2006/relationships/image" Target="../media/image308.png"/><Relationship Id="rId281" Type="http://schemas.openxmlformats.org/officeDocument/2006/relationships/customXml" Target="../ink/ink306.xml"/><Relationship Id="rId316" Type="http://schemas.openxmlformats.org/officeDocument/2006/relationships/image" Target="../media/image336.png"/><Relationship Id="rId34" Type="http://schemas.openxmlformats.org/officeDocument/2006/relationships/image" Target="../media/image195.png"/><Relationship Id="rId55" Type="http://schemas.openxmlformats.org/officeDocument/2006/relationships/customXml" Target="../ink/ink193.xml"/><Relationship Id="rId76" Type="http://schemas.openxmlformats.org/officeDocument/2006/relationships/image" Target="../media/image216.png"/><Relationship Id="rId97" Type="http://schemas.openxmlformats.org/officeDocument/2006/relationships/customXml" Target="../ink/ink214.xml"/><Relationship Id="rId120" Type="http://schemas.openxmlformats.org/officeDocument/2006/relationships/image" Target="../media/image238.png"/><Relationship Id="rId141" Type="http://schemas.openxmlformats.org/officeDocument/2006/relationships/customXml" Target="../ink/ink236.xml"/><Relationship Id="rId7" Type="http://schemas.openxmlformats.org/officeDocument/2006/relationships/customXml" Target="../ink/ink169.xml"/><Relationship Id="rId162" Type="http://schemas.openxmlformats.org/officeDocument/2006/relationships/image" Target="../media/image259.png"/><Relationship Id="rId183" Type="http://schemas.openxmlformats.org/officeDocument/2006/relationships/customXml" Target="../ink/ink257.xml"/><Relationship Id="rId218" Type="http://schemas.openxmlformats.org/officeDocument/2006/relationships/image" Target="../media/image287.png"/><Relationship Id="rId239" Type="http://schemas.openxmlformats.org/officeDocument/2006/relationships/customXml" Target="../ink/ink285.xml"/><Relationship Id="rId250" Type="http://schemas.openxmlformats.org/officeDocument/2006/relationships/image" Target="../media/image303.png"/><Relationship Id="rId271" Type="http://schemas.openxmlformats.org/officeDocument/2006/relationships/customXml" Target="../ink/ink301.xml"/><Relationship Id="rId292" Type="http://schemas.openxmlformats.org/officeDocument/2006/relationships/image" Target="../media/image324.png"/><Relationship Id="rId306" Type="http://schemas.openxmlformats.org/officeDocument/2006/relationships/image" Target="../media/image331.png"/><Relationship Id="rId24" Type="http://schemas.openxmlformats.org/officeDocument/2006/relationships/image" Target="../media/image190.png"/><Relationship Id="rId45" Type="http://schemas.openxmlformats.org/officeDocument/2006/relationships/customXml" Target="../ink/ink188.xml"/><Relationship Id="rId66" Type="http://schemas.openxmlformats.org/officeDocument/2006/relationships/image" Target="../media/image211.png"/><Relationship Id="rId87" Type="http://schemas.openxmlformats.org/officeDocument/2006/relationships/customXml" Target="../ink/ink209.xml"/><Relationship Id="rId110" Type="http://schemas.openxmlformats.org/officeDocument/2006/relationships/image" Target="../media/image233.png"/><Relationship Id="rId131" Type="http://schemas.openxmlformats.org/officeDocument/2006/relationships/customXml" Target="../ink/ink231.xml"/><Relationship Id="rId152" Type="http://schemas.openxmlformats.org/officeDocument/2006/relationships/image" Target="../media/image254.png"/><Relationship Id="rId173" Type="http://schemas.openxmlformats.org/officeDocument/2006/relationships/customXml" Target="../ink/ink252.xml"/><Relationship Id="rId194" Type="http://schemas.openxmlformats.org/officeDocument/2006/relationships/image" Target="../media/image275.png"/><Relationship Id="rId208" Type="http://schemas.openxmlformats.org/officeDocument/2006/relationships/image" Target="../media/image282.png"/><Relationship Id="rId229" Type="http://schemas.openxmlformats.org/officeDocument/2006/relationships/customXml" Target="../ink/ink280.xml"/><Relationship Id="rId240" Type="http://schemas.openxmlformats.org/officeDocument/2006/relationships/image" Target="../media/image298.png"/><Relationship Id="rId261" Type="http://schemas.openxmlformats.org/officeDocument/2006/relationships/customXml" Target="../ink/ink296.xml"/><Relationship Id="rId14" Type="http://schemas.openxmlformats.org/officeDocument/2006/relationships/image" Target="../media/image185.png"/><Relationship Id="rId30" Type="http://schemas.openxmlformats.org/officeDocument/2006/relationships/image" Target="../media/image193.png"/><Relationship Id="rId35" Type="http://schemas.openxmlformats.org/officeDocument/2006/relationships/customXml" Target="../ink/ink183.xml"/><Relationship Id="rId56" Type="http://schemas.openxmlformats.org/officeDocument/2006/relationships/image" Target="../media/image206.png"/><Relationship Id="rId77" Type="http://schemas.openxmlformats.org/officeDocument/2006/relationships/customXml" Target="../ink/ink204.xml"/><Relationship Id="rId100" Type="http://schemas.openxmlformats.org/officeDocument/2006/relationships/image" Target="../media/image228.png"/><Relationship Id="rId105" Type="http://schemas.openxmlformats.org/officeDocument/2006/relationships/customXml" Target="../ink/ink218.xml"/><Relationship Id="rId126" Type="http://schemas.openxmlformats.org/officeDocument/2006/relationships/image" Target="../media/image241.png"/><Relationship Id="rId147" Type="http://schemas.openxmlformats.org/officeDocument/2006/relationships/customXml" Target="../ink/ink239.xml"/><Relationship Id="rId168" Type="http://schemas.openxmlformats.org/officeDocument/2006/relationships/image" Target="../media/image262.png"/><Relationship Id="rId282" Type="http://schemas.openxmlformats.org/officeDocument/2006/relationships/image" Target="../media/image319.png"/><Relationship Id="rId312" Type="http://schemas.openxmlformats.org/officeDocument/2006/relationships/image" Target="../media/image334.png"/><Relationship Id="rId317" Type="http://schemas.openxmlformats.org/officeDocument/2006/relationships/customXml" Target="../ink/ink324.xml"/><Relationship Id="rId8" Type="http://schemas.openxmlformats.org/officeDocument/2006/relationships/image" Target="../media/image182.png"/><Relationship Id="rId51" Type="http://schemas.openxmlformats.org/officeDocument/2006/relationships/customXml" Target="../ink/ink191.xml"/><Relationship Id="rId72" Type="http://schemas.openxmlformats.org/officeDocument/2006/relationships/image" Target="../media/image214.png"/><Relationship Id="rId93" Type="http://schemas.openxmlformats.org/officeDocument/2006/relationships/customXml" Target="../ink/ink212.xml"/><Relationship Id="rId98" Type="http://schemas.openxmlformats.org/officeDocument/2006/relationships/image" Target="../media/image227.png"/><Relationship Id="rId121" Type="http://schemas.openxmlformats.org/officeDocument/2006/relationships/customXml" Target="../ink/ink226.xml"/><Relationship Id="rId142" Type="http://schemas.openxmlformats.org/officeDocument/2006/relationships/image" Target="../media/image249.png"/><Relationship Id="rId163" Type="http://schemas.openxmlformats.org/officeDocument/2006/relationships/customXml" Target="../ink/ink247.xml"/><Relationship Id="rId184" Type="http://schemas.openxmlformats.org/officeDocument/2006/relationships/image" Target="../media/image270.png"/><Relationship Id="rId189" Type="http://schemas.openxmlformats.org/officeDocument/2006/relationships/customXml" Target="../ink/ink260.xml"/><Relationship Id="rId219" Type="http://schemas.openxmlformats.org/officeDocument/2006/relationships/customXml" Target="../ink/ink275.xml"/><Relationship Id="rId3" Type="http://schemas.openxmlformats.org/officeDocument/2006/relationships/customXml" Target="../ink/ink167.xml"/><Relationship Id="rId214" Type="http://schemas.openxmlformats.org/officeDocument/2006/relationships/image" Target="../media/image285.png"/><Relationship Id="rId230" Type="http://schemas.openxmlformats.org/officeDocument/2006/relationships/image" Target="../media/image293.png"/><Relationship Id="rId235" Type="http://schemas.openxmlformats.org/officeDocument/2006/relationships/customXml" Target="../ink/ink283.xml"/><Relationship Id="rId251" Type="http://schemas.openxmlformats.org/officeDocument/2006/relationships/customXml" Target="../ink/ink291.xml"/><Relationship Id="rId256" Type="http://schemas.openxmlformats.org/officeDocument/2006/relationships/image" Target="../media/image306.png"/><Relationship Id="rId277" Type="http://schemas.openxmlformats.org/officeDocument/2006/relationships/customXml" Target="../ink/ink304.xml"/><Relationship Id="rId298" Type="http://schemas.openxmlformats.org/officeDocument/2006/relationships/image" Target="../media/image327.png"/><Relationship Id="rId25" Type="http://schemas.openxmlformats.org/officeDocument/2006/relationships/customXml" Target="../ink/ink178.xml"/><Relationship Id="rId46" Type="http://schemas.openxmlformats.org/officeDocument/2006/relationships/image" Target="../media/image201.png"/><Relationship Id="rId67" Type="http://schemas.openxmlformats.org/officeDocument/2006/relationships/customXml" Target="../ink/ink199.xml"/><Relationship Id="rId116" Type="http://schemas.openxmlformats.org/officeDocument/2006/relationships/image" Target="../media/image236.png"/><Relationship Id="rId137" Type="http://schemas.openxmlformats.org/officeDocument/2006/relationships/customXml" Target="../ink/ink234.xml"/><Relationship Id="rId158" Type="http://schemas.openxmlformats.org/officeDocument/2006/relationships/image" Target="../media/image257.png"/><Relationship Id="rId272" Type="http://schemas.openxmlformats.org/officeDocument/2006/relationships/image" Target="../media/image314.png"/><Relationship Id="rId293" Type="http://schemas.openxmlformats.org/officeDocument/2006/relationships/customXml" Target="../ink/ink312.xml"/><Relationship Id="rId302" Type="http://schemas.openxmlformats.org/officeDocument/2006/relationships/image" Target="../media/image329.png"/><Relationship Id="rId307" Type="http://schemas.openxmlformats.org/officeDocument/2006/relationships/customXml" Target="../ink/ink319.xml"/><Relationship Id="rId323" Type="http://schemas.openxmlformats.org/officeDocument/2006/relationships/customXml" Target="../ink/ink327.xml"/><Relationship Id="rId20" Type="http://schemas.openxmlformats.org/officeDocument/2006/relationships/image" Target="../media/image188.png"/><Relationship Id="rId41" Type="http://schemas.openxmlformats.org/officeDocument/2006/relationships/customXml" Target="../ink/ink186.xml"/><Relationship Id="rId62" Type="http://schemas.openxmlformats.org/officeDocument/2006/relationships/image" Target="../media/image209.png"/><Relationship Id="rId83" Type="http://schemas.openxmlformats.org/officeDocument/2006/relationships/customXml" Target="../ink/ink207.xml"/><Relationship Id="rId88" Type="http://schemas.openxmlformats.org/officeDocument/2006/relationships/image" Target="../media/image222.png"/><Relationship Id="rId111" Type="http://schemas.openxmlformats.org/officeDocument/2006/relationships/customXml" Target="../ink/ink221.xml"/><Relationship Id="rId132" Type="http://schemas.openxmlformats.org/officeDocument/2006/relationships/image" Target="../media/image244.png"/><Relationship Id="rId153" Type="http://schemas.openxmlformats.org/officeDocument/2006/relationships/customXml" Target="../ink/ink242.xml"/><Relationship Id="rId174" Type="http://schemas.openxmlformats.org/officeDocument/2006/relationships/image" Target="../media/image265.png"/><Relationship Id="rId179" Type="http://schemas.openxmlformats.org/officeDocument/2006/relationships/customXml" Target="../ink/ink255.xml"/><Relationship Id="rId195" Type="http://schemas.openxmlformats.org/officeDocument/2006/relationships/customXml" Target="../ink/ink263.xml"/><Relationship Id="rId209" Type="http://schemas.openxmlformats.org/officeDocument/2006/relationships/customXml" Target="../ink/ink270.xml"/><Relationship Id="rId190" Type="http://schemas.openxmlformats.org/officeDocument/2006/relationships/image" Target="../media/image273.png"/><Relationship Id="rId204" Type="http://schemas.openxmlformats.org/officeDocument/2006/relationships/image" Target="../media/image280.png"/><Relationship Id="rId220" Type="http://schemas.openxmlformats.org/officeDocument/2006/relationships/image" Target="../media/image288.png"/><Relationship Id="rId225" Type="http://schemas.openxmlformats.org/officeDocument/2006/relationships/customXml" Target="../ink/ink278.xml"/><Relationship Id="rId241" Type="http://schemas.openxmlformats.org/officeDocument/2006/relationships/customXml" Target="../ink/ink286.xml"/><Relationship Id="rId246" Type="http://schemas.openxmlformats.org/officeDocument/2006/relationships/image" Target="../media/image301.png"/><Relationship Id="rId267" Type="http://schemas.openxmlformats.org/officeDocument/2006/relationships/customXml" Target="../ink/ink299.xml"/><Relationship Id="rId288" Type="http://schemas.openxmlformats.org/officeDocument/2006/relationships/image" Target="../media/image322.png"/><Relationship Id="rId15" Type="http://schemas.openxmlformats.org/officeDocument/2006/relationships/customXml" Target="../ink/ink173.xml"/><Relationship Id="rId36" Type="http://schemas.openxmlformats.org/officeDocument/2006/relationships/image" Target="../media/image196.png"/><Relationship Id="rId57" Type="http://schemas.openxmlformats.org/officeDocument/2006/relationships/customXml" Target="../ink/ink194.xml"/><Relationship Id="rId106" Type="http://schemas.openxmlformats.org/officeDocument/2006/relationships/image" Target="../media/image231.png"/><Relationship Id="rId127" Type="http://schemas.openxmlformats.org/officeDocument/2006/relationships/customXml" Target="../ink/ink229.xml"/><Relationship Id="rId262" Type="http://schemas.openxmlformats.org/officeDocument/2006/relationships/image" Target="../media/image309.png"/><Relationship Id="rId283" Type="http://schemas.openxmlformats.org/officeDocument/2006/relationships/customXml" Target="../ink/ink307.xml"/><Relationship Id="rId313" Type="http://schemas.openxmlformats.org/officeDocument/2006/relationships/customXml" Target="../ink/ink322.xml"/><Relationship Id="rId318" Type="http://schemas.openxmlformats.org/officeDocument/2006/relationships/image" Target="../media/image337.png"/><Relationship Id="rId10" Type="http://schemas.openxmlformats.org/officeDocument/2006/relationships/image" Target="../media/image183.png"/><Relationship Id="rId31" Type="http://schemas.openxmlformats.org/officeDocument/2006/relationships/customXml" Target="../ink/ink181.xml"/><Relationship Id="rId52" Type="http://schemas.openxmlformats.org/officeDocument/2006/relationships/image" Target="../media/image204.png"/><Relationship Id="rId73" Type="http://schemas.openxmlformats.org/officeDocument/2006/relationships/customXml" Target="../ink/ink202.xml"/><Relationship Id="rId78" Type="http://schemas.openxmlformats.org/officeDocument/2006/relationships/image" Target="../media/image217.png"/><Relationship Id="rId94" Type="http://schemas.openxmlformats.org/officeDocument/2006/relationships/image" Target="../media/image225.png"/><Relationship Id="rId99" Type="http://schemas.openxmlformats.org/officeDocument/2006/relationships/customXml" Target="../ink/ink215.xml"/><Relationship Id="rId101" Type="http://schemas.openxmlformats.org/officeDocument/2006/relationships/customXml" Target="../ink/ink216.xml"/><Relationship Id="rId122" Type="http://schemas.openxmlformats.org/officeDocument/2006/relationships/image" Target="../media/image239.png"/><Relationship Id="rId143" Type="http://schemas.openxmlformats.org/officeDocument/2006/relationships/customXml" Target="../ink/ink237.xml"/><Relationship Id="rId148" Type="http://schemas.openxmlformats.org/officeDocument/2006/relationships/image" Target="../media/image252.png"/><Relationship Id="rId164" Type="http://schemas.openxmlformats.org/officeDocument/2006/relationships/image" Target="../media/image260.png"/><Relationship Id="rId169" Type="http://schemas.openxmlformats.org/officeDocument/2006/relationships/customXml" Target="../ink/ink250.xml"/><Relationship Id="rId185" Type="http://schemas.openxmlformats.org/officeDocument/2006/relationships/customXml" Target="../ink/ink258.xml"/><Relationship Id="rId4" Type="http://schemas.openxmlformats.org/officeDocument/2006/relationships/image" Target="../media/image180.png"/><Relationship Id="rId9" Type="http://schemas.openxmlformats.org/officeDocument/2006/relationships/customXml" Target="../ink/ink170.xml"/><Relationship Id="rId180" Type="http://schemas.openxmlformats.org/officeDocument/2006/relationships/image" Target="../media/image268.png"/><Relationship Id="rId210" Type="http://schemas.openxmlformats.org/officeDocument/2006/relationships/image" Target="../media/image283.png"/><Relationship Id="rId215" Type="http://schemas.openxmlformats.org/officeDocument/2006/relationships/customXml" Target="../ink/ink273.xml"/><Relationship Id="rId236" Type="http://schemas.openxmlformats.org/officeDocument/2006/relationships/image" Target="../media/image296.png"/><Relationship Id="rId257" Type="http://schemas.openxmlformats.org/officeDocument/2006/relationships/customXml" Target="../ink/ink294.xml"/><Relationship Id="rId278" Type="http://schemas.openxmlformats.org/officeDocument/2006/relationships/image" Target="../media/image317.png"/><Relationship Id="rId26" Type="http://schemas.openxmlformats.org/officeDocument/2006/relationships/image" Target="../media/image191.png"/><Relationship Id="rId231" Type="http://schemas.openxmlformats.org/officeDocument/2006/relationships/customXml" Target="../ink/ink281.xml"/><Relationship Id="rId252" Type="http://schemas.openxmlformats.org/officeDocument/2006/relationships/image" Target="../media/image304.png"/><Relationship Id="rId273" Type="http://schemas.openxmlformats.org/officeDocument/2006/relationships/customXml" Target="../ink/ink302.xml"/><Relationship Id="rId294" Type="http://schemas.openxmlformats.org/officeDocument/2006/relationships/image" Target="../media/image325.png"/><Relationship Id="rId308" Type="http://schemas.openxmlformats.org/officeDocument/2006/relationships/image" Target="../media/image332.png"/><Relationship Id="rId47" Type="http://schemas.openxmlformats.org/officeDocument/2006/relationships/customXml" Target="../ink/ink189.xml"/><Relationship Id="rId68" Type="http://schemas.openxmlformats.org/officeDocument/2006/relationships/image" Target="../media/image212.png"/><Relationship Id="rId89" Type="http://schemas.openxmlformats.org/officeDocument/2006/relationships/customXml" Target="../ink/ink210.xml"/><Relationship Id="rId112" Type="http://schemas.openxmlformats.org/officeDocument/2006/relationships/image" Target="../media/image234.png"/><Relationship Id="rId133" Type="http://schemas.openxmlformats.org/officeDocument/2006/relationships/customXml" Target="../ink/ink232.xml"/><Relationship Id="rId154" Type="http://schemas.openxmlformats.org/officeDocument/2006/relationships/image" Target="../media/image255.png"/><Relationship Id="rId175" Type="http://schemas.openxmlformats.org/officeDocument/2006/relationships/customXml" Target="../ink/ink253.xml"/><Relationship Id="rId196" Type="http://schemas.openxmlformats.org/officeDocument/2006/relationships/image" Target="../media/image276.png"/><Relationship Id="rId200" Type="http://schemas.openxmlformats.org/officeDocument/2006/relationships/image" Target="../media/image278.png"/><Relationship Id="rId16" Type="http://schemas.openxmlformats.org/officeDocument/2006/relationships/image" Target="../media/image186.png"/><Relationship Id="rId221" Type="http://schemas.openxmlformats.org/officeDocument/2006/relationships/customXml" Target="../ink/ink276.xml"/><Relationship Id="rId242" Type="http://schemas.openxmlformats.org/officeDocument/2006/relationships/image" Target="../media/image299.png"/><Relationship Id="rId263" Type="http://schemas.openxmlformats.org/officeDocument/2006/relationships/customXml" Target="../ink/ink297.xml"/><Relationship Id="rId284" Type="http://schemas.openxmlformats.org/officeDocument/2006/relationships/image" Target="../media/image320.png"/><Relationship Id="rId319" Type="http://schemas.openxmlformats.org/officeDocument/2006/relationships/customXml" Target="../ink/ink325.xml"/><Relationship Id="rId37" Type="http://schemas.openxmlformats.org/officeDocument/2006/relationships/customXml" Target="../ink/ink184.xml"/><Relationship Id="rId58" Type="http://schemas.openxmlformats.org/officeDocument/2006/relationships/image" Target="../media/image207.png"/><Relationship Id="rId79" Type="http://schemas.openxmlformats.org/officeDocument/2006/relationships/customXml" Target="../ink/ink205.xml"/><Relationship Id="rId102" Type="http://schemas.openxmlformats.org/officeDocument/2006/relationships/image" Target="../media/image229.png"/><Relationship Id="rId123" Type="http://schemas.openxmlformats.org/officeDocument/2006/relationships/customXml" Target="../ink/ink227.xml"/><Relationship Id="rId144" Type="http://schemas.openxmlformats.org/officeDocument/2006/relationships/image" Target="../media/image250.png"/><Relationship Id="rId90" Type="http://schemas.openxmlformats.org/officeDocument/2006/relationships/image" Target="../media/image223.png"/><Relationship Id="rId165" Type="http://schemas.openxmlformats.org/officeDocument/2006/relationships/customXml" Target="../ink/ink248.xml"/><Relationship Id="rId186" Type="http://schemas.openxmlformats.org/officeDocument/2006/relationships/image" Target="../media/image271.png"/><Relationship Id="rId211" Type="http://schemas.openxmlformats.org/officeDocument/2006/relationships/customXml" Target="../ink/ink271.xml"/><Relationship Id="rId232" Type="http://schemas.openxmlformats.org/officeDocument/2006/relationships/image" Target="../media/image294.png"/><Relationship Id="rId253" Type="http://schemas.openxmlformats.org/officeDocument/2006/relationships/customXml" Target="../ink/ink292.xml"/><Relationship Id="rId274" Type="http://schemas.openxmlformats.org/officeDocument/2006/relationships/image" Target="../media/image315.png"/><Relationship Id="rId295" Type="http://schemas.openxmlformats.org/officeDocument/2006/relationships/customXml" Target="../ink/ink313.xml"/><Relationship Id="rId309" Type="http://schemas.openxmlformats.org/officeDocument/2006/relationships/customXml" Target="../ink/ink320.xml"/><Relationship Id="rId27" Type="http://schemas.openxmlformats.org/officeDocument/2006/relationships/customXml" Target="../ink/ink179.xml"/><Relationship Id="rId48" Type="http://schemas.openxmlformats.org/officeDocument/2006/relationships/image" Target="../media/image202.png"/><Relationship Id="rId69" Type="http://schemas.openxmlformats.org/officeDocument/2006/relationships/customXml" Target="../ink/ink200.xml"/><Relationship Id="rId113" Type="http://schemas.openxmlformats.org/officeDocument/2006/relationships/customXml" Target="../ink/ink222.xml"/><Relationship Id="rId134" Type="http://schemas.openxmlformats.org/officeDocument/2006/relationships/image" Target="../media/image245.png"/><Relationship Id="rId320" Type="http://schemas.openxmlformats.org/officeDocument/2006/relationships/image" Target="../media/image338.png"/><Relationship Id="rId80" Type="http://schemas.openxmlformats.org/officeDocument/2006/relationships/image" Target="../media/image218.png"/><Relationship Id="rId155" Type="http://schemas.openxmlformats.org/officeDocument/2006/relationships/customXml" Target="../ink/ink243.xml"/><Relationship Id="rId176" Type="http://schemas.openxmlformats.org/officeDocument/2006/relationships/image" Target="../media/image266.png"/><Relationship Id="rId197" Type="http://schemas.openxmlformats.org/officeDocument/2006/relationships/customXml" Target="../ink/ink264.xml"/><Relationship Id="rId201" Type="http://schemas.openxmlformats.org/officeDocument/2006/relationships/customXml" Target="../ink/ink266.xml"/><Relationship Id="rId222" Type="http://schemas.openxmlformats.org/officeDocument/2006/relationships/image" Target="../media/image289.png"/><Relationship Id="rId243" Type="http://schemas.openxmlformats.org/officeDocument/2006/relationships/customXml" Target="../ink/ink287.xml"/><Relationship Id="rId264" Type="http://schemas.openxmlformats.org/officeDocument/2006/relationships/image" Target="../media/image310.png"/><Relationship Id="rId285" Type="http://schemas.openxmlformats.org/officeDocument/2006/relationships/customXml" Target="../ink/ink308.xml"/><Relationship Id="rId17" Type="http://schemas.openxmlformats.org/officeDocument/2006/relationships/customXml" Target="../ink/ink174.xml"/><Relationship Id="rId38" Type="http://schemas.openxmlformats.org/officeDocument/2006/relationships/image" Target="../media/image197.png"/><Relationship Id="rId59" Type="http://schemas.openxmlformats.org/officeDocument/2006/relationships/customXml" Target="../ink/ink195.xml"/><Relationship Id="rId103" Type="http://schemas.openxmlformats.org/officeDocument/2006/relationships/customXml" Target="../ink/ink217.xml"/><Relationship Id="rId124" Type="http://schemas.openxmlformats.org/officeDocument/2006/relationships/image" Target="../media/image240.png"/><Relationship Id="rId310" Type="http://schemas.openxmlformats.org/officeDocument/2006/relationships/image" Target="../media/image333.png"/><Relationship Id="rId70" Type="http://schemas.openxmlformats.org/officeDocument/2006/relationships/image" Target="../media/image213.png"/><Relationship Id="rId91" Type="http://schemas.openxmlformats.org/officeDocument/2006/relationships/customXml" Target="../ink/ink211.xml"/><Relationship Id="rId145" Type="http://schemas.openxmlformats.org/officeDocument/2006/relationships/customXml" Target="../ink/ink238.xml"/><Relationship Id="rId166" Type="http://schemas.openxmlformats.org/officeDocument/2006/relationships/image" Target="../media/image261.png"/><Relationship Id="rId187" Type="http://schemas.openxmlformats.org/officeDocument/2006/relationships/customXml" Target="../ink/ink25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4.png"/><Relationship Id="rId233" Type="http://schemas.openxmlformats.org/officeDocument/2006/relationships/customXml" Target="../ink/ink282.xml"/><Relationship Id="rId254" Type="http://schemas.openxmlformats.org/officeDocument/2006/relationships/image" Target="../media/image305.png"/><Relationship Id="rId28" Type="http://schemas.openxmlformats.org/officeDocument/2006/relationships/image" Target="../media/image192.png"/><Relationship Id="rId49" Type="http://schemas.openxmlformats.org/officeDocument/2006/relationships/customXml" Target="../ink/ink190.xml"/><Relationship Id="rId114" Type="http://schemas.openxmlformats.org/officeDocument/2006/relationships/image" Target="../media/image235.png"/><Relationship Id="rId275" Type="http://schemas.openxmlformats.org/officeDocument/2006/relationships/customXml" Target="../ink/ink303.xml"/><Relationship Id="rId296" Type="http://schemas.openxmlformats.org/officeDocument/2006/relationships/image" Target="../media/image326.png"/><Relationship Id="rId300" Type="http://schemas.openxmlformats.org/officeDocument/2006/relationships/image" Target="../media/image328.png"/><Relationship Id="rId60" Type="http://schemas.openxmlformats.org/officeDocument/2006/relationships/image" Target="../media/image208.png"/><Relationship Id="rId81" Type="http://schemas.openxmlformats.org/officeDocument/2006/relationships/customXml" Target="../ink/ink206.xml"/><Relationship Id="rId135" Type="http://schemas.openxmlformats.org/officeDocument/2006/relationships/customXml" Target="../ink/ink233.xml"/><Relationship Id="rId156" Type="http://schemas.openxmlformats.org/officeDocument/2006/relationships/image" Target="../media/image256.png"/><Relationship Id="rId177" Type="http://schemas.openxmlformats.org/officeDocument/2006/relationships/customXml" Target="../ink/ink254.xml"/><Relationship Id="rId198" Type="http://schemas.openxmlformats.org/officeDocument/2006/relationships/image" Target="../media/image277.png"/><Relationship Id="rId321" Type="http://schemas.openxmlformats.org/officeDocument/2006/relationships/customXml" Target="../ink/ink326.xml"/><Relationship Id="rId202" Type="http://schemas.openxmlformats.org/officeDocument/2006/relationships/image" Target="../media/image279.png"/><Relationship Id="rId223" Type="http://schemas.openxmlformats.org/officeDocument/2006/relationships/customXml" Target="../ink/ink277.xml"/><Relationship Id="rId244" Type="http://schemas.openxmlformats.org/officeDocument/2006/relationships/image" Target="../media/image300.png"/><Relationship Id="rId18" Type="http://schemas.openxmlformats.org/officeDocument/2006/relationships/image" Target="../media/image187.png"/><Relationship Id="rId39" Type="http://schemas.openxmlformats.org/officeDocument/2006/relationships/customXml" Target="../ink/ink185.xml"/><Relationship Id="rId265" Type="http://schemas.openxmlformats.org/officeDocument/2006/relationships/customXml" Target="../ink/ink298.xml"/><Relationship Id="rId286" Type="http://schemas.openxmlformats.org/officeDocument/2006/relationships/image" Target="../media/image321.png"/><Relationship Id="rId50" Type="http://schemas.openxmlformats.org/officeDocument/2006/relationships/image" Target="../media/image203.png"/><Relationship Id="rId104" Type="http://schemas.openxmlformats.org/officeDocument/2006/relationships/image" Target="../media/image230.png"/><Relationship Id="rId125" Type="http://schemas.openxmlformats.org/officeDocument/2006/relationships/customXml" Target="../ink/ink228.xml"/><Relationship Id="rId146" Type="http://schemas.openxmlformats.org/officeDocument/2006/relationships/image" Target="../media/image251.png"/><Relationship Id="rId167" Type="http://schemas.openxmlformats.org/officeDocument/2006/relationships/customXml" Target="../ink/ink249.xml"/><Relationship Id="rId188" Type="http://schemas.openxmlformats.org/officeDocument/2006/relationships/image" Target="../media/image272.png"/><Relationship Id="rId311" Type="http://schemas.openxmlformats.org/officeDocument/2006/relationships/customXml" Target="../ink/ink321.xml"/><Relationship Id="rId71" Type="http://schemas.openxmlformats.org/officeDocument/2006/relationships/customXml" Target="../ink/ink201.xml"/><Relationship Id="rId92" Type="http://schemas.openxmlformats.org/officeDocument/2006/relationships/image" Target="../media/image224.png"/><Relationship Id="rId213" Type="http://schemas.openxmlformats.org/officeDocument/2006/relationships/customXml" Target="../ink/ink272.xml"/><Relationship Id="rId234" Type="http://schemas.openxmlformats.org/officeDocument/2006/relationships/image" Target="../media/image295.png"/><Relationship Id="rId2" Type="http://schemas.openxmlformats.org/officeDocument/2006/relationships/image" Target="../media/image179.png"/><Relationship Id="rId29" Type="http://schemas.openxmlformats.org/officeDocument/2006/relationships/customXml" Target="../ink/ink180.xml"/><Relationship Id="rId255" Type="http://schemas.openxmlformats.org/officeDocument/2006/relationships/customXml" Target="../ink/ink293.xml"/><Relationship Id="rId276" Type="http://schemas.openxmlformats.org/officeDocument/2006/relationships/image" Target="../media/image316.png"/><Relationship Id="rId297" Type="http://schemas.openxmlformats.org/officeDocument/2006/relationships/customXml" Target="../ink/ink314.xml"/><Relationship Id="rId40" Type="http://schemas.openxmlformats.org/officeDocument/2006/relationships/image" Target="../media/image198.png"/><Relationship Id="rId115" Type="http://schemas.openxmlformats.org/officeDocument/2006/relationships/customXml" Target="../ink/ink223.xml"/><Relationship Id="rId136" Type="http://schemas.openxmlformats.org/officeDocument/2006/relationships/image" Target="../media/image246.png"/><Relationship Id="rId157" Type="http://schemas.openxmlformats.org/officeDocument/2006/relationships/customXml" Target="../ink/ink244.xml"/><Relationship Id="rId178" Type="http://schemas.openxmlformats.org/officeDocument/2006/relationships/image" Target="../media/image267.png"/><Relationship Id="rId301" Type="http://schemas.openxmlformats.org/officeDocument/2006/relationships/customXml" Target="../ink/ink316.xml"/><Relationship Id="rId322" Type="http://schemas.openxmlformats.org/officeDocument/2006/relationships/image" Target="../media/image339.png"/><Relationship Id="rId61" Type="http://schemas.openxmlformats.org/officeDocument/2006/relationships/customXml" Target="../ink/ink196.xml"/><Relationship Id="rId82" Type="http://schemas.openxmlformats.org/officeDocument/2006/relationships/image" Target="../media/image219.png"/><Relationship Id="rId199" Type="http://schemas.openxmlformats.org/officeDocument/2006/relationships/customXml" Target="../ink/ink265.xml"/><Relationship Id="rId203" Type="http://schemas.openxmlformats.org/officeDocument/2006/relationships/customXml" Target="../ink/ink267.xml"/><Relationship Id="rId19" Type="http://schemas.openxmlformats.org/officeDocument/2006/relationships/customXml" Target="../ink/ink175.xml"/><Relationship Id="rId224" Type="http://schemas.openxmlformats.org/officeDocument/2006/relationships/image" Target="../media/image290.png"/><Relationship Id="rId245" Type="http://schemas.openxmlformats.org/officeDocument/2006/relationships/customXml" Target="../ink/ink288.xml"/><Relationship Id="rId266" Type="http://schemas.openxmlformats.org/officeDocument/2006/relationships/image" Target="../media/image311.png"/><Relationship Id="rId287" Type="http://schemas.openxmlformats.org/officeDocument/2006/relationships/customXml" Target="../ink/ink30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6.xml"/><Relationship Id="rId299" Type="http://schemas.openxmlformats.org/officeDocument/2006/relationships/customXml" Target="../ink/ink477.xml"/><Relationship Id="rId303" Type="http://schemas.openxmlformats.org/officeDocument/2006/relationships/customXml" Target="../ink/ink479.xml"/><Relationship Id="rId21" Type="http://schemas.openxmlformats.org/officeDocument/2006/relationships/customXml" Target="../ink/ink338.xml"/><Relationship Id="rId42" Type="http://schemas.openxmlformats.org/officeDocument/2006/relationships/image" Target="../media/image362.png"/><Relationship Id="rId63" Type="http://schemas.openxmlformats.org/officeDocument/2006/relationships/customXml" Target="../ink/ink359.xml"/><Relationship Id="rId84" Type="http://schemas.openxmlformats.org/officeDocument/2006/relationships/image" Target="../media/image383.png"/><Relationship Id="rId138" Type="http://schemas.openxmlformats.org/officeDocument/2006/relationships/image" Target="../media/image410.png"/><Relationship Id="rId159" Type="http://schemas.openxmlformats.org/officeDocument/2006/relationships/customXml" Target="../ink/ink407.xml"/><Relationship Id="rId324" Type="http://schemas.openxmlformats.org/officeDocument/2006/relationships/image" Target="../media/image503.png"/><Relationship Id="rId345" Type="http://schemas.openxmlformats.org/officeDocument/2006/relationships/customXml" Target="../ink/ink500.xml"/><Relationship Id="rId366" Type="http://schemas.openxmlformats.org/officeDocument/2006/relationships/image" Target="../media/image524.png"/><Relationship Id="rId170" Type="http://schemas.openxmlformats.org/officeDocument/2006/relationships/image" Target="../media/image426.png"/><Relationship Id="rId191" Type="http://schemas.openxmlformats.org/officeDocument/2006/relationships/customXml" Target="../ink/ink423.xml"/><Relationship Id="rId205" Type="http://schemas.openxmlformats.org/officeDocument/2006/relationships/customXml" Target="../ink/ink430.xml"/><Relationship Id="rId226" Type="http://schemas.openxmlformats.org/officeDocument/2006/relationships/image" Target="../media/image454.png"/><Relationship Id="rId247" Type="http://schemas.openxmlformats.org/officeDocument/2006/relationships/customXml" Target="../ink/ink451.xml"/><Relationship Id="rId107" Type="http://schemas.openxmlformats.org/officeDocument/2006/relationships/customXml" Target="../ink/ink381.xml"/><Relationship Id="rId268" Type="http://schemas.openxmlformats.org/officeDocument/2006/relationships/image" Target="../media/image475.png"/><Relationship Id="rId289" Type="http://schemas.openxmlformats.org/officeDocument/2006/relationships/customXml" Target="../ink/ink472.xml"/><Relationship Id="rId11" Type="http://schemas.openxmlformats.org/officeDocument/2006/relationships/customXml" Target="../ink/ink333.xml"/><Relationship Id="rId32" Type="http://schemas.openxmlformats.org/officeDocument/2006/relationships/image" Target="../media/image357.png"/><Relationship Id="rId53" Type="http://schemas.openxmlformats.org/officeDocument/2006/relationships/customXml" Target="../ink/ink354.xml"/><Relationship Id="rId74" Type="http://schemas.openxmlformats.org/officeDocument/2006/relationships/image" Target="../media/image378.png"/><Relationship Id="rId128" Type="http://schemas.openxmlformats.org/officeDocument/2006/relationships/image" Target="../media/image405.png"/><Relationship Id="rId149" Type="http://schemas.openxmlformats.org/officeDocument/2006/relationships/customXml" Target="../ink/ink402.xml"/><Relationship Id="rId314" Type="http://schemas.openxmlformats.org/officeDocument/2006/relationships/image" Target="../media/image498.png"/><Relationship Id="rId335" Type="http://schemas.openxmlformats.org/officeDocument/2006/relationships/customXml" Target="../ink/ink495.xml"/><Relationship Id="rId356" Type="http://schemas.openxmlformats.org/officeDocument/2006/relationships/image" Target="../media/image519.png"/><Relationship Id="rId377" Type="http://schemas.openxmlformats.org/officeDocument/2006/relationships/customXml" Target="../ink/ink516.xml"/><Relationship Id="rId5" Type="http://schemas.openxmlformats.org/officeDocument/2006/relationships/customXml" Target="../ink/ink330.xml"/><Relationship Id="rId95" Type="http://schemas.openxmlformats.org/officeDocument/2006/relationships/customXml" Target="../ink/ink375.xml"/><Relationship Id="rId160" Type="http://schemas.openxmlformats.org/officeDocument/2006/relationships/image" Target="../media/image421.png"/><Relationship Id="rId181" Type="http://schemas.openxmlformats.org/officeDocument/2006/relationships/customXml" Target="../ink/ink418.xml"/><Relationship Id="rId216" Type="http://schemas.openxmlformats.org/officeDocument/2006/relationships/image" Target="../media/image449.png"/><Relationship Id="rId237" Type="http://schemas.openxmlformats.org/officeDocument/2006/relationships/customXml" Target="../ink/ink446.xml"/><Relationship Id="rId258" Type="http://schemas.openxmlformats.org/officeDocument/2006/relationships/image" Target="../media/image470.png"/><Relationship Id="rId279" Type="http://schemas.openxmlformats.org/officeDocument/2006/relationships/customXml" Target="../ink/ink467.xml"/><Relationship Id="rId22" Type="http://schemas.openxmlformats.org/officeDocument/2006/relationships/image" Target="../media/image352.png"/><Relationship Id="rId43" Type="http://schemas.openxmlformats.org/officeDocument/2006/relationships/customXml" Target="../ink/ink349.xml"/><Relationship Id="rId64" Type="http://schemas.openxmlformats.org/officeDocument/2006/relationships/image" Target="../media/image373.png"/><Relationship Id="rId118" Type="http://schemas.openxmlformats.org/officeDocument/2006/relationships/image" Target="../media/image400.png"/><Relationship Id="rId139" Type="http://schemas.openxmlformats.org/officeDocument/2006/relationships/customXml" Target="../ink/ink397.xml"/><Relationship Id="rId290" Type="http://schemas.openxmlformats.org/officeDocument/2006/relationships/image" Target="../media/image486.png"/><Relationship Id="rId304" Type="http://schemas.openxmlformats.org/officeDocument/2006/relationships/image" Target="../media/image493.png"/><Relationship Id="rId325" Type="http://schemas.openxmlformats.org/officeDocument/2006/relationships/customXml" Target="../ink/ink490.xml"/><Relationship Id="rId346" Type="http://schemas.openxmlformats.org/officeDocument/2006/relationships/image" Target="../media/image514.png"/><Relationship Id="rId367" Type="http://schemas.openxmlformats.org/officeDocument/2006/relationships/customXml" Target="../ink/ink511.xml"/><Relationship Id="rId85" Type="http://schemas.openxmlformats.org/officeDocument/2006/relationships/customXml" Target="../ink/ink370.xml"/><Relationship Id="rId150" Type="http://schemas.openxmlformats.org/officeDocument/2006/relationships/image" Target="../media/image416.png"/><Relationship Id="rId171" Type="http://schemas.openxmlformats.org/officeDocument/2006/relationships/customXml" Target="../ink/ink413.xml"/><Relationship Id="rId192" Type="http://schemas.openxmlformats.org/officeDocument/2006/relationships/image" Target="../media/image437.png"/><Relationship Id="rId206" Type="http://schemas.openxmlformats.org/officeDocument/2006/relationships/image" Target="../media/image444.png"/><Relationship Id="rId227" Type="http://schemas.openxmlformats.org/officeDocument/2006/relationships/customXml" Target="../ink/ink441.xml"/><Relationship Id="rId248" Type="http://schemas.openxmlformats.org/officeDocument/2006/relationships/image" Target="../media/image465.png"/><Relationship Id="rId269" Type="http://schemas.openxmlformats.org/officeDocument/2006/relationships/customXml" Target="../ink/ink462.xml"/><Relationship Id="rId12" Type="http://schemas.openxmlformats.org/officeDocument/2006/relationships/image" Target="../media/image347.png"/><Relationship Id="rId33" Type="http://schemas.openxmlformats.org/officeDocument/2006/relationships/customXml" Target="../ink/ink344.xml"/><Relationship Id="rId108" Type="http://schemas.openxmlformats.org/officeDocument/2006/relationships/image" Target="../media/image395.png"/><Relationship Id="rId129" Type="http://schemas.openxmlformats.org/officeDocument/2006/relationships/customXml" Target="../ink/ink392.xml"/><Relationship Id="rId280" Type="http://schemas.openxmlformats.org/officeDocument/2006/relationships/image" Target="../media/image481.png"/><Relationship Id="rId315" Type="http://schemas.openxmlformats.org/officeDocument/2006/relationships/customXml" Target="../ink/ink485.xml"/><Relationship Id="rId336" Type="http://schemas.openxmlformats.org/officeDocument/2006/relationships/image" Target="../media/image509.png"/><Relationship Id="rId357" Type="http://schemas.openxmlformats.org/officeDocument/2006/relationships/customXml" Target="../ink/ink506.xml"/><Relationship Id="rId54" Type="http://schemas.openxmlformats.org/officeDocument/2006/relationships/image" Target="../media/image368.png"/><Relationship Id="rId75" Type="http://schemas.openxmlformats.org/officeDocument/2006/relationships/customXml" Target="../ink/ink365.xml"/><Relationship Id="rId96" Type="http://schemas.openxmlformats.org/officeDocument/2006/relationships/image" Target="../media/image389.png"/><Relationship Id="rId140" Type="http://schemas.openxmlformats.org/officeDocument/2006/relationships/image" Target="../media/image411.png"/><Relationship Id="rId161" Type="http://schemas.openxmlformats.org/officeDocument/2006/relationships/customXml" Target="../ink/ink408.xml"/><Relationship Id="rId182" Type="http://schemas.openxmlformats.org/officeDocument/2006/relationships/image" Target="../media/image432.png"/><Relationship Id="rId217" Type="http://schemas.openxmlformats.org/officeDocument/2006/relationships/customXml" Target="../ink/ink436.xml"/><Relationship Id="rId378" Type="http://schemas.openxmlformats.org/officeDocument/2006/relationships/image" Target="../media/image530.png"/><Relationship Id="rId6" Type="http://schemas.openxmlformats.org/officeDocument/2006/relationships/image" Target="../media/image344.png"/><Relationship Id="rId238" Type="http://schemas.openxmlformats.org/officeDocument/2006/relationships/image" Target="../media/image460.png"/><Relationship Id="rId259" Type="http://schemas.openxmlformats.org/officeDocument/2006/relationships/customXml" Target="../ink/ink457.xml"/><Relationship Id="rId23" Type="http://schemas.openxmlformats.org/officeDocument/2006/relationships/customXml" Target="../ink/ink339.xml"/><Relationship Id="rId119" Type="http://schemas.openxmlformats.org/officeDocument/2006/relationships/customXml" Target="../ink/ink387.xml"/><Relationship Id="rId270" Type="http://schemas.openxmlformats.org/officeDocument/2006/relationships/image" Target="../media/image476.png"/><Relationship Id="rId291" Type="http://schemas.openxmlformats.org/officeDocument/2006/relationships/customXml" Target="../ink/ink473.xml"/><Relationship Id="rId305" Type="http://schemas.openxmlformats.org/officeDocument/2006/relationships/customXml" Target="../ink/ink480.xml"/><Relationship Id="rId326" Type="http://schemas.openxmlformats.org/officeDocument/2006/relationships/image" Target="../media/image504.png"/><Relationship Id="rId347" Type="http://schemas.openxmlformats.org/officeDocument/2006/relationships/customXml" Target="../ink/ink501.xml"/><Relationship Id="rId44" Type="http://schemas.openxmlformats.org/officeDocument/2006/relationships/image" Target="../media/image363.png"/><Relationship Id="rId65" Type="http://schemas.openxmlformats.org/officeDocument/2006/relationships/customXml" Target="../ink/ink360.xml"/><Relationship Id="rId86" Type="http://schemas.openxmlformats.org/officeDocument/2006/relationships/image" Target="../media/image384.png"/><Relationship Id="rId130" Type="http://schemas.openxmlformats.org/officeDocument/2006/relationships/image" Target="../media/image406.png"/><Relationship Id="rId151" Type="http://schemas.openxmlformats.org/officeDocument/2006/relationships/customXml" Target="../ink/ink403.xml"/><Relationship Id="rId368" Type="http://schemas.openxmlformats.org/officeDocument/2006/relationships/image" Target="../media/image525.png"/><Relationship Id="rId172" Type="http://schemas.openxmlformats.org/officeDocument/2006/relationships/image" Target="../media/image427.png"/><Relationship Id="rId193" Type="http://schemas.openxmlformats.org/officeDocument/2006/relationships/customXml" Target="../ink/ink424.xml"/><Relationship Id="rId207" Type="http://schemas.openxmlformats.org/officeDocument/2006/relationships/customXml" Target="../ink/ink431.xml"/><Relationship Id="rId228" Type="http://schemas.openxmlformats.org/officeDocument/2006/relationships/image" Target="../media/image455.png"/><Relationship Id="rId249" Type="http://schemas.openxmlformats.org/officeDocument/2006/relationships/customXml" Target="../ink/ink452.xml"/><Relationship Id="rId13" Type="http://schemas.openxmlformats.org/officeDocument/2006/relationships/customXml" Target="../ink/ink334.xml"/><Relationship Id="rId109" Type="http://schemas.openxmlformats.org/officeDocument/2006/relationships/customXml" Target="../ink/ink382.xml"/><Relationship Id="rId260" Type="http://schemas.openxmlformats.org/officeDocument/2006/relationships/image" Target="../media/image471.png"/><Relationship Id="rId281" Type="http://schemas.openxmlformats.org/officeDocument/2006/relationships/customXml" Target="../ink/ink468.xml"/><Relationship Id="rId316" Type="http://schemas.openxmlformats.org/officeDocument/2006/relationships/image" Target="../media/image499.png"/><Relationship Id="rId337" Type="http://schemas.openxmlformats.org/officeDocument/2006/relationships/customXml" Target="../ink/ink496.xml"/><Relationship Id="rId34" Type="http://schemas.openxmlformats.org/officeDocument/2006/relationships/image" Target="../media/image358.png"/><Relationship Id="rId55" Type="http://schemas.openxmlformats.org/officeDocument/2006/relationships/customXml" Target="../ink/ink355.xml"/><Relationship Id="rId76" Type="http://schemas.openxmlformats.org/officeDocument/2006/relationships/image" Target="../media/image379.png"/><Relationship Id="rId97" Type="http://schemas.openxmlformats.org/officeDocument/2006/relationships/customXml" Target="../ink/ink376.xml"/><Relationship Id="rId120" Type="http://schemas.openxmlformats.org/officeDocument/2006/relationships/image" Target="../media/image401.png"/><Relationship Id="rId141" Type="http://schemas.openxmlformats.org/officeDocument/2006/relationships/customXml" Target="../ink/ink398.xml"/><Relationship Id="rId358" Type="http://schemas.openxmlformats.org/officeDocument/2006/relationships/image" Target="../media/image520.png"/><Relationship Id="rId379" Type="http://schemas.openxmlformats.org/officeDocument/2006/relationships/customXml" Target="../ink/ink517.xml"/><Relationship Id="rId7" Type="http://schemas.openxmlformats.org/officeDocument/2006/relationships/customXml" Target="../ink/ink331.xml"/><Relationship Id="rId162" Type="http://schemas.openxmlformats.org/officeDocument/2006/relationships/image" Target="../media/image422.png"/><Relationship Id="rId183" Type="http://schemas.openxmlformats.org/officeDocument/2006/relationships/customXml" Target="../ink/ink419.xml"/><Relationship Id="rId218" Type="http://schemas.openxmlformats.org/officeDocument/2006/relationships/image" Target="../media/image450.png"/><Relationship Id="rId239" Type="http://schemas.openxmlformats.org/officeDocument/2006/relationships/customXml" Target="../ink/ink447.xml"/><Relationship Id="rId250" Type="http://schemas.openxmlformats.org/officeDocument/2006/relationships/image" Target="../media/image466.png"/><Relationship Id="rId271" Type="http://schemas.openxmlformats.org/officeDocument/2006/relationships/customXml" Target="../ink/ink463.xml"/><Relationship Id="rId292" Type="http://schemas.openxmlformats.org/officeDocument/2006/relationships/image" Target="../media/image487.png"/><Relationship Id="rId306" Type="http://schemas.openxmlformats.org/officeDocument/2006/relationships/image" Target="../media/image494.png"/><Relationship Id="rId24" Type="http://schemas.openxmlformats.org/officeDocument/2006/relationships/image" Target="../media/image353.png"/><Relationship Id="rId45" Type="http://schemas.openxmlformats.org/officeDocument/2006/relationships/customXml" Target="../ink/ink350.xml"/><Relationship Id="rId66" Type="http://schemas.openxmlformats.org/officeDocument/2006/relationships/image" Target="../media/image374.png"/><Relationship Id="rId87" Type="http://schemas.openxmlformats.org/officeDocument/2006/relationships/customXml" Target="../ink/ink371.xml"/><Relationship Id="rId110" Type="http://schemas.openxmlformats.org/officeDocument/2006/relationships/image" Target="../media/image396.png"/><Relationship Id="rId131" Type="http://schemas.openxmlformats.org/officeDocument/2006/relationships/customXml" Target="../ink/ink393.xml"/><Relationship Id="rId327" Type="http://schemas.openxmlformats.org/officeDocument/2006/relationships/customXml" Target="../ink/ink491.xml"/><Relationship Id="rId348" Type="http://schemas.openxmlformats.org/officeDocument/2006/relationships/image" Target="../media/image515.png"/><Relationship Id="rId369" Type="http://schemas.openxmlformats.org/officeDocument/2006/relationships/customXml" Target="../ink/ink512.xml"/><Relationship Id="rId152" Type="http://schemas.openxmlformats.org/officeDocument/2006/relationships/image" Target="../media/image417.png"/><Relationship Id="rId173" Type="http://schemas.openxmlformats.org/officeDocument/2006/relationships/customXml" Target="../ink/ink414.xml"/><Relationship Id="rId194" Type="http://schemas.openxmlformats.org/officeDocument/2006/relationships/image" Target="../media/image438.png"/><Relationship Id="rId208" Type="http://schemas.openxmlformats.org/officeDocument/2006/relationships/image" Target="../media/image445.png"/><Relationship Id="rId229" Type="http://schemas.openxmlformats.org/officeDocument/2006/relationships/customXml" Target="../ink/ink442.xml"/><Relationship Id="rId380" Type="http://schemas.openxmlformats.org/officeDocument/2006/relationships/image" Target="../media/image531.png"/><Relationship Id="rId240" Type="http://schemas.openxmlformats.org/officeDocument/2006/relationships/image" Target="../media/image461.png"/><Relationship Id="rId261" Type="http://schemas.openxmlformats.org/officeDocument/2006/relationships/customXml" Target="../ink/ink458.xml"/><Relationship Id="rId14" Type="http://schemas.openxmlformats.org/officeDocument/2006/relationships/image" Target="../media/image348.png"/><Relationship Id="rId35" Type="http://schemas.openxmlformats.org/officeDocument/2006/relationships/customXml" Target="../ink/ink345.xml"/><Relationship Id="rId56" Type="http://schemas.openxmlformats.org/officeDocument/2006/relationships/image" Target="../media/image369.png"/><Relationship Id="rId77" Type="http://schemas.openxmlformats.org/officeDocument/2006/relationships/customXml" Target="../ink/ink366.xml"/><Relationship Id="rId100" Type="http://schemas.openxmlformats.org/officeDocument/2006/relationships/image" Target="../media/image391.png"/><Relationship Id="rId282" Type="http://schemas.openxmlformats.org/officeDocument/2006/relationships/image" Target="../media/image482.png"/><Relationship Id="rId317" Type="http://schemas.openxmlformats.org/officeDocument/2006/relationships/customXml" Target="../ink/ink486.xml"/><Relationship Id="rId338" Type="http://schemas.openxmlformats.org/officeDocument/2006/relationships/image" Target="../media/image510.png"/><Relationship Id="rId359" Type="http://schemas.openxmlformats.org/officeDocument/2006/relationships/customXml" Target="../ink/ink507.xml"/><Relationship Id="rId8" Type="http://schemas.openxmlformats.org/officeDocument/2006/relationships/image" Target="../media/image345.png"/><Relationship Id="rId98" Type="http://schemas.openxmlformats.org/officeDocument/2006/relationships/image" Target="../media/image390.png"/><Relationship Id="rId121" Type="http://schemas.openxmlformats.org/officeDocument/2006/relationships/customXml" Target="../ink/ink388.xml"/><Relationship Id="rId142" Type="http://schemas.openxmlformats.org/officeDocument/2006/relationships/image" Target="../media/image412.png"/><Relationship Id="rId163" Type="http://schemas.openxmlformats.org/officeDocument/2006/relationships/customXml" Target="../ink/ink409.xml"/><Relationship Id="rId184" Type="http://schemas.openxmlformats.org/officeDocument/2006/relationships/image" Target="../media/image433.png"/><Relationship Id="rId219" Type="http://schemas.openxmlformats.org/officeDocument/2006/relationships/customXml" Target="../ink/ink437.xml"/><Relationship Id="rId370" Type="http://schemas.openxmlformats.org/officeDocument/2006/relationships/image" Target="../media/image526.png"/><Relationship Id="rId230" Type="http://schemas.openxmlformats.org/officeDocument/2006/relationships/image" Target="../media/image456.png"/><Relationship Id="rId251" Type="http://schemas.openxmlformats.org/officeDocument/2006/relationships/customXml" Target="../ink/ink453.xml"/><Relationship Id="rId25" Type="http://schemas.openxmlformats.org/officeDocument/2006/relationships/customXml" Target="../ink/ink340.xml"/><Relationship Id="rId46" Type="http://schemas.openxmlformats.org/officeDocument/2006/relationships/image" Target="../media/image364.png"/><Relationship Id="rId67" Type="http://schemas.openxmlformats.org/officeDocument/2006/relationships/customXml" Target="../ink/ink361.xml"/><Relationship Id="rId272" Type="http://schemas.openxmlformats.org/officeDocument/2006/relationships/image" Target="../media/image477.png"/><Relationship Id="rId293" Type="http://schemas.openxmlformats.org/officeDocument/2006/relationships/customXml" Target="../ink/ink474.xml"/><Relationship Id="rId307" Type="http://schemas.openxmlformats.org/officeDocument/2006/relationships/customXml" Target="../ink/ink481.xml"/><Relationship Id="rId328" Type="http://schemas.openxmlformats.org/officeDocument/2006/relationships/image" Target="../media/image505.png"/><Relationship Id="rId349" Type="http://schemas.openxmlformats.org/officeDocument/2006/relationships/customXml" Target="../ink/ink502.xml"/><Relationship Id="rId88" Type="http://schemas.openxmlformats.org/officeDocument/2006/relationships/image" Target="../media/image385.png"/><Relationship Id="rId111" Type="http://schemas.openxmlformats.org/officeDocument/2006/relationships/customXml" Target="../ink/ink383.xml"/><Relationship Id="rId132" Type="http://schemas.openxmlformats.org/officeDocument/2006/relationships/image" Target="../media/image407.png"/><Relationship Id="rId153" Type="http://schemas.openxmlformats.org/officeDocument/2006/relationships/customXml" Target="../ink/ink404.xml"/><Relationship Id="rId174" Type="http://schemas.openxmlformats.org/officeDocument/2006/relationships/image" Target="../media/image428.png"/><Relationship Id="rId195" Type="http://schemas.openxmlformats.org/officeDocument/2006/relationships/customXml" Target="../ink/ink425.xml"/><Relationship Id="rId209" Type="http://schemas.openxmlformats.org/officeDocument/2006/relationships/customXml" Target="../ink/ink432.xml"/><Relationship Id="rId360" Type="http://schemas.openxmlformats.org/officeDocument/2006/relationships/image" Target="../media/image521.png"/><Relationship Id="rId381" Type="http://schemas.openxmlformats.org/officeDocument/2006/relationships/customXml" Target="../ink/ink518.xml"/><Relationship Id="rId220" Type="http://schemas.openxmlformats.org/officeDocument/2006/relationships/image" Target="../media/image451.png"/><Relationship Id="rId241" Type="http://schemas.openxmlformats.org/officeDocument/2006/relationships/customXml" Target="../ink/ink448.xml"/><Relationship Id="rId15" Type="http://schemas.openxmlformats.org/officeDocument/2006/relationships/customXml" Target="../ink/ink335.xml"/><Relationship Id="rId36" Type="http://schemas.openxmlformats.org/officeDocument/2006/relationships/image" Target="../media/image359.png"/><Relationship Id="rId57" Type="http://schemas.openxmlformats.org/officeDocument/2006/relationships/customXml" Target="../ink/ink356.xml"/><Relationship Id="rId262" Type="http://schemas.openxmlformats.org/officeDocument/2006/relationships/image" Target="../media/image472.png"/><Relationship Id="rId283" Type="http://schemas.openxmlformats.org/officeDocument/2006/relationships/customXml" Target="../ink/ink469.xml"/><Relationship Id="rId318" Type="http://schemas.openxmlformats.org/officeDocument/2006/relationships/image" Target="../media/image500.png"/><Relationship Id="rId339" Type="http://schemas.openxmlformats.org/officeDocument/2006/relationships/customXml" Target="../ink/ink497.xml"/><Relationship Id="rId78" Type="http://schemas.openxmlformats.org/officeDocument/2006/relationships/image" Target="../media/image380.png"/><Relationship Id="rId99" Type="http://schemas.openxmlformats.org/officeDocument/2006/relationships/customXml" Target="../ink/ink377.xml"/><Relationship Id="rId101" Type="http://schemas.openxmlformats.org/officeDocument/2006/relationships/customXml" Target="../ink/ink378.xml"/><Relationship Id="rId122" Type="http://schemas.openxmlformats.org/officeDocument/2006/relationships/image" Target="../media/image402.png"/><Relationship Id="rId143" Type="http://schemas.openxmlformats.org/officeDocument/2006/relationships/customXml" Target="../ink/ink399.xml"/><Relationship Id="rId164" Type="http://schemas.openxmlformats.org/officeDocument/2006/relationships/image" Target="../media/image423.png"/><Relationship Id="rId185" Type="http://schemas.openxmlformats.org/officeDocument/2006/relationships/customXml" Target="../ink/ink420.xml"/><Relationship Id="rId350" Type="http://schemas.openxmlformats.org/officeDocument/2006/relationships/image" Target="../media/image516.png"/><Relationship Id="rId371" Type="http://schemas.openxmlformats.org/officeDocument/2006/relationships/customXml" Target="../ink/ink513.xml"/><Relationship Id="rId9" Type="http://schemas.openxmlformats.org/officeDocument/2006/relationships/customXml" Target="../ink/ink332.xml"/><Relationship Id="rId210" Type="http://schemas.openxmlformats.org/officeDocument/2006/relationships/image" Target="../media/image446.png"/><Relationship Id="rId26" Type="http://schemas.openxmlformats.org/officeDocument/2006/relationships/image" Target="../media/image354.png"/><Relationship Id="rId231" Type="http://schemas.openxmlformats.org/officeDocument/2006/relationships/customXml" Target="../ink/ink443.xml"/><Relationship Id="rId252" Type="http://schemas.openxmlformats.org/officeDocument/2006/relationships/image" Target="../media/image467.png"/><Relationship Id="rId273" Type="http://schemas.openxmlformats.org/officeDocument/2006/relationships/customXml" Target="../ink/ink464.xml"/><Relationship Id="rId294" Type="http://schemas.openxmlformats.org/officeDocument/2006/relationships/image" Target="../media/image488.png"/><Relationship Id="rId308" Type="http://schemas.openxmlformats.org/officeDocument/2006/relationships/image" Target="../media/image495.png"/><Relationship Id="rId329" Type="http://schemas.openxmlformats.org/officeDocument/2006/relationships/customXml" Target="../ink/ink492.xml"/><Relationship Id="rId47" Type="http://schemas.openxmlformats.org/officeDocument/2006/relationships/customXml" Target="../ink/ink351.xml"/><Relationship Id="rId68" Type="http://schemas.openxmlformats.org/officeDocument/2006/relationships/image" Target="../media/image375.png"/><Relationship Id="rId89" Type="http://schemas.openxmlformats.org/officeDocument/2006/relationships/customXml" Target="../ink/ink372.xml"/><Relationship Id="rId112" Type="http://schemas.openxmlformats.org/officeDocument/2006/relationships/image" Target="../media/image397.png"/><Relationship Id="rId133" Type="http://schemas.openxmlformats.org/officeDocument/2006/relationships/customXml" Target="../ink/ink394.xml"/><Relationship Id="rId154" Type="http://schemas.openxmlformats.org/officeDocument/2006/relationships/image" Target="../media/image418.png"/><Relationship Id="rId175" Type="http://schemas.openxmlformats.org/officeDocument/2006/relationships/customXml" Target="../ink/ink415.xml"/><Relationship Id="rId340" Type="http://schemas.openxmlformats.org/officeDocument/2006/relationships/image" Target="../media/image511.png"/><Relationship Id="rId361" Type="http://schemas.openxmlformats.org/officeDocument/2006/relationships/customXml" Target="../ink/ink508.xml"/><Relationship Id="rId196" Type="http://schemas.openxmlformats.org/officeDocument/2006/relationships/image" Target="../media/image439.png"/><Relationship Id="rId200" Type="http://schemas.openxmlformats.org/officeDocument/2006/relationships/image" Target="../media/image441.png"/><Relationship Id="rId382" Type="http://schemas.openxmlformats.org/officeDocument/2006/relationships/image" Target="../media/image532.png"/><Relationship Id="rId16" Type="http://schemas.openxmlformats.org/officeDocument/2006/relationships/image" Target="../media/image349.png"/><Relationship Id="rId221" Type="http://schemas.openxmlformats.org/officeDocument/2006/relationships/customXml" Target="../ink/ink438.xml"/><Relationship Id="rId242" Type="http://schemas.openxmlformats.org/officeDocument/2006/relationships/image" Target="../media/image462.png"/><Relationship Id="rId263" Type="http://schemas.openxmlformats.org/officeDocument/2006/relationships/customXml" Target="../ink/ink459.xml"/><Relationship Id="rId284" Type="http://schemas.openxmlformats.org/officeDocument/2006/relationships/image" Target="../media/image483.png"/><Relationship Id="rId319" Type="http://schemas.openxmlformats.org/officeDocument/2006/relationships/customXml" Target="../ink/ink487.xml"/><Relationship Id="rId37" Type="http://schemas.openxmlformats.org/officeDocument/2006/relationships/customXml" Target="../ink/ink346.xml"/><Relationship Id="rId58" Type="http://schemas.openxmlformats.org/officeDocument/2006/relationships/image" Target="../media/image370.png"/><Relationship Id="rId79" Type="http://schemas.openxmlformats.org/officeDocument/2006/relationships/customXml" Target="../ink/ink367.xml"/><Relationship Id="rId102" Type="http://schemas.openxmlformats.org/officeDocument/2006/relationships/image" Target="../media/image392.png"/><Relationship Id="rId123" Type="http://schemas.openxmlformats.org/officeDocument/2006/relationships/customXml" Target="../ink/ink389.xml"/><Relationship Id="rId144" Type="http://schemas.openxmlformats.org/officeDocument/2006/relationships/image" Target="../media/image413.png"/><Relationship Id="rId330" Type="http://schemas.openxmlformats.org/officeDocument/2006/relationships/image" Target="../media/image506.png"/><Relationship Id="rId90" Type="http://schemas.openxmlformats.org/officeDocument/2006/relationships/image" Target="../media/image386.png"/><Relationship Id="rId165" Type="http://schemas.openxmlformats.org/officeDocument/2006/relationships/customXml" Target="../ink/ink410.xml"/><Relationship Id="rId186" Type="http://schemas.openxmlformats.org/officeDocument/2006/relationships/image" Target="../media/image434.png"/><Relationship Id="rId351" Type="http://schemas.openxmlformats.org/officeDocument/2006/relationships/customXml" Target="../ink/ink503.xml"/><Relationship Id="rId372" Type="http://schemas.openxmlformats.org/officeDocument/2006/relationships/image" Target="../media/image527.png"/><Relationship Id="rId211" Type="http://schemas.openxmlformats.org/officeDocument/2006/relationships/customXml" Target="../ink/ink433.xml"/><Relationship Id="rId232" Type="http://schemas.openxmlformats.org/officeDocument/2006/relationships/image" Target="../media/image457.png"/><Relationship Id="rId253" Type="http://schemas.openxmlformats.org/officeDocument/2006/relationships/customXml" Target="../ink/ink454.xml"/><Relationship Id="rId274" Type="http://schemas.openxmlformats.org/officeDocument/2006/relationships/image" Target="../media/image478.png"/><Relationship Id="rId295" Type="http://schemas.openxmlformats.org/officeDocument/2006/relationships/customXml" Target="../ink/ink475.xml"/><Relationship Id="rId309" Type="http://schemas.openxmlformats.org/officeDocument/2006/relationships/customXml" Target="../ink/ink482.xml"/><Relationship Id="rId27" Type="http://schemas.openxmlformats.org/officeDocument/2006/relationships/customXml" Target="../ink/ink341.xml"/><Relationship Id="rId48" Type="http://schemas.openxmlformats.org/officeDocument/2006/relationships/image" Target="../media/image365.png"/><Relationship Id="rId69" Type="http://schemas.openxmlformats.org/officeDocument/2006/relationships/customXml" Target="../ink/ink362.xml"/><Relationship Id="rId113" Type="http://schemas.openxmlformats.org/officeDocument/2006/relationships/customXml" Target="../ink/ink384.xml"/><Relationship Id="rId134" Type="http://schemas.openxmlformats.org/officeDocument/2006/relationships/image" Target="../media/image408.png"/><Relationship Id="rId320" Type="http://schemas.openxmlformats.org/officeDocument/2006/relationships/image" Target="../media/image501.png"/><Relationship Id="rId80" Type="http://schemas.openxmlformats.org/officeDocument/2006/relationships/image" Target="../media/image381.png"/><Relationship Id="rId155" Type="http://schemas.openxmlformats.org/officeDocument/2006/relationships/customXml" Target="../ink/ink405.xml"/><Relationship Id="rId176" Type="http://schemas.openxmlformats.org/officeDocument/2006/relationships/image" Target="../media/image429.png"/><Relationship Id="rId197" Type="http://schemas.openxmlformats.org/officeDocument/2006/relationships/customXml" Target="../ink/ink426.xml"/><Relationship Id="rId341" Type="http://schemas.openxmlformats.org/officeDocument/2006/relationships/customXml" Target="../ink/ink498.xml"/><Relationship Id="rId362" Type="http://schemas.openxmlformats.org/officeDocument/2006/relationships/image" Target="../media/image522.png"/><Relationship Id="rId201" Type="http://schemas.openxmlformats.org/officeDocument/2006/relationships/customXml" Target="../ink/ink428.xml"/><Relationship Id="rId222" Type="http://schemas.openxmlformats.org/officeDocument/2006/relationships/image" Target="../media/image452.png"/><Relationship Id="rId243" Type="http://schemas.openxmlformats.org/officeDocument/2006/relationships/customXml" Target="../ink/ink449.xml"/><Relationship Id="rId264" Type="http://schemas.openxmlformats.org/officeDocument/2006/relationships/image" Target="../media/image473.png"/><Relationship Id="rId285" Type="http://schemas.openxmlformats.org/officeDocument/2006/relationships/customXml" Target="../ink/ink470.xml"/><Relationship Id="rId17" Type="http://schemas.openxmlformats.org/officeDocument/2006/relationships/customXml" Target="../ink/ink336.xml"/><Relationship Id="rId38" Type="http://schemas.openxmlformats.org/officeDocument/2006/relationships/image" Target="../media/image360.png"/><Relationship Id="rId59" Type="http://schemas.openxmlformats.org/officeDocument/2006/relationships/customXml" Target="../ink/ink357.xml"/><Relationship Id="rId103" Type="http://schemas.openxmlformats.org/officeDocument/2006/relationships/customXml" Target="../ink/ink379.xml"/><Relationship Id="rId124" Type="http://schemas.openxmlformats.org/officeDocument/2006/relationships/image" Target="../media/image403.png"/><Relationship Id="rId310" Type="http://schemas.openxmlformats.org/officeDocument/2006/relationships/image" Target="../media/image496.png"/><Relationship Id="rId70" Type="http://schemas.openxmlformats.org/officeDocument/2006/relationships/image" Target="../media/image376.png"/><Relationship Id="rId91" Type="http://schemas.openxmlformats.org/officeDocument/2006/relationships/customXml" Target="../ink/ink373.xml"/><Relationship Id="rId145" Type="http://schemas.openxmlformats.org/officeDocument/2006/relationships/customXml" Target="../ink/ink400.xml"/><Relationship Id="rId166" Type="http://schemas.openxmlformats.org/officeDocument/2006/relationships/image" Target="../media/image424.png"/><Relationship Id="rId187" Type="http://schemas.openxmlformats.org/officeDocument/2006/relationships/customXml" Target="../ink/ink421.xml"/><Relationship Id="rId331" Type="http://schemas.openxmlformats.org/officeDocument/2006/relationships/customXml" Target="../ink/ink493.xml"/><Relationship Id="rId352" Type="http://schemas.openxmlformats.org/officeDocument/2006/relationships/image" Target="../media/image517.png"/><Relationship Id="rId373" Type="http://schemas.openxmlformats.org/officeDocument/2006/relationships/customXml" Target="../ink/ink51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47.png"/><Relationship Id="rId233" Type="http://schemas.openxmlformats.org/officeDocument/2006/relationships/customXml" Target="../ink/ink444.xml"/><Relationship Id="rId254" Type="http://schemas.openxmlformats.org/officeDocument/2006/relationships/image" Target="../media/image468.png"/><Relationship Id="rId28" Type="http://schemas.openxmlformats.org/officeDocument/2006/relationships/image" Target="../media/image355.png"/><Relationship Id="rId49" Type="http://schemas.openxmlformats.org/officeDocument/2006/relationships/customXml" Target="../ink/ink352.xml"/><Relationship Id="rId114" Type="http://schemas.openxmlformats.org/officeDocument/2006/relationships/image" Target="../media/image398.png"/><Relationship Id="rId275" Type="http://schemas.openxmlformats.org/officeDocument/2006/relationships/customXml" Target="../ink/ink465.xml"/><Relationship Id="rId296" Type="http://schemas.openxmlformats.org/officeDocument/2006/relationships/image" Target="../media/image489.png"/><Relationship Id="rId300" Type="http://schemas.openxmlformats.org/officeDocument/2006/relationships/image" Target="../media/image491.png"/><Relationship Id="rId60" Type="http://schemas.openxmlformats.org/officeDocument/2006/relationships/image" Target="../media/image371.png"/><Relationship Id="rId81" Type="http://schemas.openxmlformats.org/officeDocument/2006/relationships/customXml" Target="../ink/ink368.xml"/><Relationship Id="rId135" Type="http://schemas.openxmlformats.org/officeDocument/2006/relationships/customXml" Target="../ink/ink395.xml"/><Relationship Id="rId156" Type="http://schemas.openxmlformats.org/officeDocument/2006/relationships/image" Target="../media/image419.png"/><Relationship Id="rId177" Type="http://schemas.openxmlformats.org/officeDocument/2006/relationships/customXml" Target="../ink/ink416.xml"/><Relationship Id="rId198" Type="http://schemas.openxmlformats.org/officeDocument/2006/relationships/image" Target="../media/image440.png"/><Relationship Id="rId321" Type="http://schemas.openxmlformats.org/officeDocument/2006/relationships/customXml" Target="../ink/ink488.xml"/><Relationship Id="rId342" Type="http://schemas.openxmlformats.org/officeDocument/2006/relationships/image" Target="../media/image512.png"/><Relationship Id="rId363" Type="http://schemas.openxmlformats.org/officeDocument/2006/relationships/customXml" Target="../ink/ink509.xml"/><Relationship Id="rId202" Type="http://schemas.openxmlformats.org/officeDocument/2006/relationships/image" Target="../media/image442.png"/><Relationship Id="rId223" Type="http://schemas.openxmlformats.org/officeDocument/2006/relationships/customXml" Target="../ink/ink439.xml"/><Relationship Id="rId244" Type="http://schemas.openxmlformats.org/officeDocument/2006/relationships/image" Target="../media/image463.png"/><Relationship Id="rId18" Type="http://schemas.openxmlformats.org/officeDocument/2006/relationships/image" Target="../media/image350.png"/><Relationship Id="rId39" Type="http://schemas.openxmlformats.org/officeDocument/2006/relationships/customXml" Target="../ink/ink347.xml"/><Relationship Id="rId265" Type="http://schemas.openxmlformats.org/officeDocument/2006/relationships/customXml" Target="../ink/ink460.xml"/><Relationship Id="rId286" Type="http://schemas.openxmlformats.org/officeDocument/2006/relationships/image" Target="../media/image484.png"/><Relationship Id="rId50" Type="http://schemas.openxmlformats.org/officeDocument/2006/relationships/image" Target="../media/image366.png"/><Relationship Id="rId104" Type="http://schemas.openxmlformats.org/officeDocument/2006/relationships/image" Target="../media/image393.png"/><Relationship Id="rId125" Type="http://schemas.openxmlformats.org/officeDocument/2006/relationships/customXml" Target="../ink/ink390.xml"/><Relationship Id="rId146" Type="http://schemas.openxmlformats.org/officeDocument/2006/relationships/image" Target="../media/image414.png"/><Relationship Id="rId167" Type="http://schemas.openxmlformats.org/officeDocument/2006/relationships/customXml" Target="../ink/ink411.xml"/><Relationship Id="rId188" Type="http://schemas.openxmlformats.org/officeDocument/2006/relationships/image" Target="../media/image435.png"/><Relationship Id="rId311" Type="http://schemas.openxmlformats.org/officeDocument/2006/relationships/customXml" Target="../ink/ink483.xml"/><Relationship Id="rId332" Type="http://schemas.openxmlformats.org/officeDocument/2006/relationships/image" Target="../media/image507.png"/><Relationship Id="rId353" Type="http://schemas.openxmlformats.org/officeDocument/2006/relationships/customXml" Target="../ink/ink504.xml"/><Relationship Id="rId374" Type="http://schemas.openxmlformats.org/officeDocument/2006/relationships/image" Target="../media/image528.png"/><Relationship Id="rId71" Type="http://schemas.openxmlformats.org/officeDocument/2006/relationships/customXml" Target="../ink/ink363.xml"/><Relationship Id="rId92" Type="http://schemas.openxmlformats.org/officeDocument/2006/relationships/image" Target="../media/image387.png"/><Relationship Id="rId213" Type="http://schemas.openxmlformats.org/officeDocument/2006/relationships/customXml" Target="../ink/ink434.xml"/><Relationship Id="rId234" Type="http://schemas.openxmlformats.org/officeDocument/2006/relationships/image" Target="../media/image458.png"/><Relationship Id="rId2" Type="http://schemas.openxmlformats.org/officeDocument/2006/relationships/image" Target="../media/image342.png"/><Relationship Id="rId29" Type="http://schemas.openxmlformats.org/officeDocument/2006/relationships/customXml" Target="../ink/ink342.xml"/><Relationship Id="rId255" Type="http://schemas.openxmlformats.org/officeDocument/2006/relationships/customXml" Target="../ink/ink455.xml"/><Relationship Id="rId276" Type="http://schemas.openxmlformats.org/officeDocument/2006/relationships/image" Target="../media/image479.png"/><Relationship Id="rId297" Type="http://schemas.openxmlformats.org/officeDocument/2006/relationships/customXml" Target="../ink/ink476.xml"/><Relationship Id="rId40" Type="http://schemas.openxmlformats.org/officeDocument/2006/relationships/image" Target="../media/image361.png"/><Relationship Id="rId115" Type="http://schemas.openxmlformats.org/officeDocument/2006/relationships/customXml" Target="../ink/ink385.xml"/><Relationship Id="rId136" Type="http://schemas.openxmlformats.org/officeDocument/2006/relationships/image" Target="../media/image409.png"/><Relationship Id="rId157" Type="http://schemas.openxmlformats.org/officeDocument/2006/relationships/customXml" Target="../ink/ink406.xml"/><Relationship Id="rId178" Type="http://schemas.openxmlformats.org/officeDocument/2006/relationships/image" Target="../media/image430.png"/><Relationship Id="rId301" Type="http://schemas.openxmlformats.org/officeDocument/2006/relationships/customXml" Target="../ink/ink478.xml"/><Relationship Id="rId322" Type="http://schemas.openxmlformats.org/officeDocument/2006/relationships/image" Target="../media/image502.png"/><Relationship Id="rId343" Type="http://schemas.openxmlformats.org/officeDocument/2006/relationships/customXml" Target="../ink/ink499.xml"/><Relationship Id="rId364" Type="http://schemas.openxmlformats.org/officeDocument/2006/relationships/image" Target="../media/image523.png"/><Relationship Id="rId61" Type="http://schemas.openxmlformats.org/officeDocument/2006/relationships/customXml" Target="../ink/ink358.xml"/><Relationship Id="rId82" Type="http://schemas.openxmlformats.org/officeDocument/2006/relationships/image" Target="../media/image382.png"/><Relationship Id="rId199" Type="http://schemas.openxmlformats.org/officeDocument/2006/relationships/customXml" Target="../ink/ink427.xml"/><Relationship Id="rId203" Type="http://schemas.openxmlformats.org/officeDocument/2006/relationships/customXml" Target="../ink/ink429.xml"/><Relationship Id="rId19" Type="http://schemas.openxmlformats.org/officeDocument/2006/relationships/customXml" Target="../ink/ink337.xml"/><Relationship Id="rId224" Type="http://schemas.openxmlformats.org/officeDocument/2006/relationships/image" Target="../media/image453.png"/><Relationship Id="rId245" Type="http://schemas.openxmlformats.org/officeDocument/2006/relationships/customXml" Target="../ink/ink450.xml"/><Relationship Id="rId266" Type="http://schemas.openxmlformats.org/officeDocument/2006/relationships/image" Target="../media/image474.png"/><Relationship Id="rId287" Type="http://schemas.openxmlformats.org/officeDocument/2006/relationships/customXml" Target="../ink/ink471.xml"/><Relationship Id="rId30" Type="http://schemas.openxmlformats.org/officeDocument/2006/relationships/image" Target="../media/image356.png"/><Relationship Id="rId105" Type="http://schemas.openxmlformats.org/officeDocument/2006/relationships/customXml" Target="../ink/ink380.xml"/><Relationship Id="rId126" Type="http://schemas.openxmlformats.org/officeDocument/2006/relationships/image" Target="../media/image404.png"/><Relationship Id="rId147" Type="http://schemas.openxmlformats.org/officeDocument/2006/relationships/customXml" Target="../ink/ink401.xml"/><Relationship Id="rId168" Type="http://schemas.openxmlformats.org/officeDocument/2006/relationships/image" Target="../media/image425.png"/><Relationship Id="rId312" Type="http://schemas.openxmlformats.org/officeDocument/2006/relationships/image" Target="../media/image497.png"/><Relationship Id="rId333" Type="http://schemas.openxmlformats.org/officeDocument/2006/relationships/customXml" Target="../ink/ink494.xml"/><Relationship Id="rId354" Type="http://schemas.openxmlformats.org/officeDocument/2006/relationships/image" Target="../media/image518.png"/><Relationship Id="rId51" Type="http://schemas.openxmlformats.org/officeDocument/2006/relationships/customXml" Target="../ink/ink353.xml"/><Relationship Id="rId72" Type="http://schemas.openxmlformats.org/officeDocument/2006/relationships/image" Target="../media/image377.png"/><Relationship Id="rId93" Type="http://schemas.openxmlformats.org/officeDocument/2006/relationships/customXml" Target="../ink/ink374.xml"/><Relationship Id="rId189" Type="http://schemas.openxmlformats.org/officeDocument/2006/relationships/customXml" Target="../ink/ink422.xml"/><Relationship Id="rId375" Type="http://schemas.openxmlformats.org/officeDocument/2006/relationships/customXml" Target="../ink/ink515.xml"/><Relationship Id="rId3" Type="http://schemas.openxmlformats.org/officeDocument/2006/relationships/customXml" Target="../ink/ink329.xml"/><Relationship Id="rId214" Type="http://schemas.openxmlformats.org/officeDocument/2006/relationships/image" Target="../media/image448.png"/><Relationship Id="rId235" Type="http://schemas.openxmlformats.org/officeDocument/2006/relationships/customXml" Target="../ink/ink445.xml"/><Relationship Id="rId256" Type="http://schemas.openxmlformats.org/officeDocument/2006/relationships/image" Target="../media/image469.png"/><Relationship Id="rId277" Type="http://schemas.openxmlformats.org/officeDocument/2006/relationships/customXml" Target="../ink/ink466.xml"/><Relationship Id="rId298" Type="http://schemas.openxmlformats.org/officeDocument/2006/relationships/image" Target="../media/image490.png"/><Relationship Id="rId116" Type="http://schemas.openxmlformats.org/officeDocument/2006/relationships/image" Target="../media/image399.png"/><Relationship Id="rId137" Type="http://schemas.openxmlformats.org/officeDocument/2006/relationships/customXml" Target="../ink/ink396.xml"/><Relationship Id="rId158" Type="http://schemas.openxmlformats.org/officeDocument/2006/relationships/image" Target="../media/image420.png"/><Relationship Id="rId302" Type="http://schemas.openxmlformats.org/officeDocument/2006/relationships/image" Target="../media/image492.png"/><Relationship Id="rId323" Type="http://schemas.openxmlformats.org/officeDocument/2006/relationships/customXml" Target="../ink/ink489.xml"/><Relationship Id="rId344" Type="http://schemas.openxmlformats.org/officeDocument/2006/relationships/image" Target="../media/image513.png"/><Relationship Id="rId20" Type="http://schemas.openxmlformats.org/officeDocument/2006/relationships/image" Target="../media/image351.png"/><Relationship Id="rId41" Type="http://schemas.openxmlformats.org/officeDocument/2006/relationships/customXml" Target="../ink/ink348.xml"/><Relationship Id="rId62" Type="http://schemas.openxmlformats.org/officeDocument/2006/relationships/image" Target="../media/image372.png"/><Relationship Id="rId83" Type="http://schemas.openxmlformats.org/officeDocument/2006/relationships/customXml" Target="../ink/ink369.xml"/><Relationship Id="rId179" Type="http://schemas.openxmlformats.org/officeDocument/2006/relationships/customXml" Target="../ink/ink417.xml"/><Relationship Id="rId365" Type="http://schemas.openxmlformats.org/officeDocument/2006/relationships/customXml" Target="../ink/ink510.xml"/><Relationship Id="rId190" Type="http://schemas.openxmlformats.org/officeDocument/2006/relationships/image" Target="../media/image436.png"/><Relationship Id="rId204" Type="http://schemas.openxmlformats.org/officeDocument/2006/relationships/image" Target="../media/image443.png"/><Relationship Id="rId225" Type="http://schemas.openxmlformats.org/officeDocument/2006/relationships/customXml" Target="../ink/ink440.xml"/><Relationship Id="rId246" Type="http://schemas.openxmlformats.org/officeDocument/2006/relationships/image" Target="../media/image464.png"/><Relationship Id="rId267" Type="http://schemas.openxmlformats.org/officeDocument/2006/relationships/customXml" Target="../ink/ink461.xml"/><Relationship Id="rId288" Type="http://schemas.openxmlformats.org/officeDocument/2006/relationships/image" Target="../media/image485.png"/><Relationship Id="rId106" Type="http://schemas.openxmlformats.org/officeDocument/2006/relationships/image" Target="../media/image394.png"/><Relationship Id="rId127" Type="http://schemas.openxmlformats.org/officeDocument/2006/relationships/customXml" Target="../ink/ink391.xml"/><Relationship Id="rId313" Type="http://schemas.openxmlformats.org/officeDocument/2006/relationships/customXml" Target="../ink/ink484.xml"/><Relationship Id="rId10" Type="http://schemas.openxmlformats.org/officeDocument/2006/relationships/image" Target="../media/image346.png"/><Relationship Id="rId31" Type="http://schemas.openxmlformats.org/officeDocument/2006/relationships/customXml" Target="../ink/ink343.xml"/><Relationship Id="rId52" Type="http://schemas.openxmlformats.org/officeDocument/2006/relationships/image" Target="../media/image367.png"/><Relationship Id="rId73" Type="http://schemas.openxmlformats.org/officeDocument/2006/relationships/customXml" Target="../ink/ink364.xml"/><Relationship Id="rId94" Type="http://schemas.openxmlformats.org/officeDocument/2006/relationships/image" Target="../media/image388.png"/><Relationship Id="rId148" Type="http://schemas.openxmlformats.org/officeDocument/2006/relationships/image" Target="../media/image415.png"/><Relationship Id="rId169" Type="http://schemas.openxmlformats.org/officeDocument/2006/relationships/customXml" Target="../ink/ink412.xml"/><Relationship Id="rId334" Type="http://schemas.openxmlformats.org/officeDocument/2006/relationships/image" Target="../media/image508.png"/><Relationship Id="rId355" Type="http://schemas.openxmlformats.org/officeDocument/2006/relationships/customXml" Target="../ink/ink505.xml"/><Relationship Id="rId376" Type="http://schemas.openxmlformats.org/officeDocument/2006/relationships/image" Target="../media/image529.png"/><Relationship Id="rId4" Type="http://schemas.openxmlformats.org/officeDocument/2006/relationships/image" Target="../media/image343.png"/><Relationship Id="rId180" Type="http://schemas.openxmlformats.org/officeDocument/2006/relationships/image" Target="../media/image431.png"/><Relationship Id="rId215" Type="http://schemas.openxmlformats.org/officeDocument/2006/relationships/customXml" Target="../ink/ink435.xml"/><Relationship Id="rId236" Type="http://schemas.openxmlformats.org/officeDocument/2006/relationships/image" Target="../media/image459.png"/><Relationship Id="rId257" Type="http://schemas.openxmlformats.org/officeDocument/2006/relationships/customXml" Target="../ink/ink456.xml"/><Relationship Id="rId278" Type="http://schemas.openxmlformats.org/officeDocument/2006/relationships/image" Target="../media/image4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4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1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.5: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Infinite 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0" y="-10540"/>
            <a:ext cx="11152597" cy="188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Theorem 1.14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Finding Vertical Asymptotes</a:t>
            </a:r>
            <a:endParaRPr lang="en-US" alt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/>
              <p:nvPr/>
            </p:nvSpPr>
            <p:spPr>
              <a:xfrm>
                <a:off x="337333" y="1869897"/>
                <a:ext cx="1151733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denominator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the numerator is NOT ZERO, we have a vertical asymptote at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33" y="1869897"/>
                <a:ext cx="11517331" cy="1323439"/>
              </a:xfrm>
              <a:prstGeom prst="rect">
                <a:avLst/>
              </a:prstGeom>
              <a:blipFill>
                <a:blip r:embed="rId2"/>
                <a:stretch>
                  <a:fillRect l="-1905" t="-8756" r="-794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266E7C-73E6-3C39-67AD-76C7BB7A140B}"/>
                  </a:ext>
                </a:extLst>
              </p:cNvPr>
              <p:cNvSpPr txBox="1"/>
              <p:nvPr/>
            </p:nvSpPr>
            <p:spPr>
              <a:xfrm>
                <a:off x="2857712" y="3664665"/>
                <a:ext cx="6476572" cy="1287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48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8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266E7C-73E6-3C39-67AD-76C7BB7A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12" y="3664665"/>
                <a:ext cx="6476572" cy="1287147"/>
              </a:xfrm>
              <a:prstGeom prst="rect">
                <a:avLst/>
              </a:prstGeom>
              <a:blipFill>
                <a:blip r:embed="rId3"/>
                <a:stretch>
                  <a:fillRect b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30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0" y="-10540"/>
            <a:ext cx="11152597" cy="97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Rational Function with Common Factors</a:t>
            </a:r>
            <a:endParaRPr lang="en-US" alt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8CB00-207E-95D2-7237-560492590668}"/>
              </a:ext>
            </a:extLst>
          </p:cNvPr>
          <p:cNvSpPr txBox="1"/>
          <p:nvPr/>
        </p:nvSpPr>
        <p:spPr>
          <a:xfrm>
            <a:off x="337334" y="965771"/>
            <a:ext cx="115173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both the numerator and the denominator are both ZERO (Indeterminate Form), 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Possible, Factor and Simplify (Section 1-3)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after factoring we still have indeterminate form, find one-sided limits by using a table and verify with graph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77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9C3F0A9F-2ACA-C368-8EEE-CA6884F326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263" y="-5635"/>
                <a:ext cx="12092684" cy="744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Ex. 6) </a:t>
                </a:r>
                <a:r>
                  <a:rPr lang="en-US" alt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Find any Vertical Asymptotes and the limit as </a:t>
                </a:r>
                <a14:m>
                  <m:oMath xmlns:m="http://schemas.openxmlformats.org/officeDocument/2006/math">
                    <m:r>
                      <a:rPr lang="en-US" alt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</m:t>
                    </m:r>
                    <m:r>
                      <a:rPr lang="en-US" alt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9C3F0A9F-2ACA-C368-8EEE-CA6884F32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263" y="-5635"/>
                <a:ext cx="12092684" cy="744877"/>
              </a:xfrm>
              <a:prstGeom prst="rect">
                <a:avLst/>
              </a:prstGeom>
              <a:blipFill>
                <a:blip r:embed="rId2"/>
                <a:stretch>
                  <a:fillRect l="-1866" t="-15574" b="-352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2034942-573B-826B-B566-BF45C0FE6592}"/>
              </a:ext>
            </a:extLst>
          </p:cNvPr>
          <p:cNvGrpSpPr/>
          <p:nvPr/>
        </p:nvGrpSpPr>
        <p:grpSpPr>
          <a:xfrm>
            <a:off x="5573257" y="1105882"/>
            <a:ext cx="1403932" cy="1046712"/>
            <a:chOff x="5573257" y="1105882"/>
            <a:chExt cx="1403932" cy="10467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376A993-5777-F075-9CFA-C3AEC7969D90}"/>
                    </a:ext>
                  </a:extLst>
                </p14:cNvPr>
                <p14:cNvContentPartPr/>
                <p14:nvPr/>
              </p14:nvContentPartPr>
              <p14:xfrm>
                <a:off x="5641622" y="1341153"/>
                <a:ext cx="76986" cy="268529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376A993-5777-F075-9CFA-C3AEC7969D9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23635" y="1323155"/>
                  <a:ext cx="112601" cy="304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811BC3-63A9-7285-3E1B-D0601C73D44C}"/>
                    </a:ext>
                  </a:extLst>
                </p14:cNvPr>
                <p14:cNvContentPartPr/>
                <p14:nvPr/>
              </p14:nvContentPartPr>
              <p14:xfrm>
                <a:off x="5607440" y="1399664"/>
                <a:ext cx="198935" cy="22326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811BC3-63A9-7285-3E1B-D0601C73D4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89453" y="1381659"/>
                  <a:ext cx="234549" cy="258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BA0991-4EBA-4370-433A-B21AB9B76041}"/>
                    </a:ext>
                  </a:extLst>
                </p14:cNvPr>
                <p14:cNvContentPartPr/>
                <p14:nvPr/>
              </p14:nvContentPartPr>
              <p14:xfrm>
                <a:off x="5738933" y="1209045"/>
                <a:ext cx="121024" cy="18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BA0991-4EBA-4370-433A-B21AB9B760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0977" y="1191037"/>
                  <a:ext cx="156577" cy="224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6ABA8B-9D55-FD27-7AF8-DB7FD8F3C3C6}"/>
                    </a:ext>
                  </a:extLst>
                </p14:cNvPr>
                <p14:cNvContentPartPr/>
                <p14:nvPr/>
              </p14:nvContentPartPr>
              <p14:xfrm>
                <a:off x="5951725" y="1436002"/>
                <a:ext cx="173375" cy="20324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6ABA8B-9D55-FD27-7AF8-DB7FD8F3C3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33703" y="1418218"/>
                  <a:ext cx="209059" cy="56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307318-0FF4-5EC9-63F0-C47CDDA1C578}"/>
                    </a:ext>
                  </a:extLst>
                </p14:cNvPr>
                <p14:cNvContentPartPr/>
                <p14:nvPr/>
              </p14:nvContentPartPr>
              <p14:xfrm>
                <a:off x="6023168" y="1340845"/>
                <a:ext cx="60973" cy="24081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307318-0FF4-5EC9-63F0-C47CDDA1C5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05129" y="1322847"/>
                  <a:ext cx="96691" cy="276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F11125A-AB19-85C5-EE3C-9CE529B2A1AF}"/>
                    </a:ext>
                  </a:extLst>
                </p14:cNvPr>
                <p14:cNvContentPartPr/>
                <p14:nvPr/>
              </p14:nvContentPartPr>
              <p14:xfrm>
                <a:off x="6149735" y="1236144"/>
                <a:ext cx="236504" cy="338435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F11125A-AB19-85C5-EE3C-9CE529B2A1A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31736" y="1218142"/>
                  <a:ext cx="272142" cy="3740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62445A-FF7A-182F-ED17-E5289C37C71F}"/>
                    </a:ext>
                  </a:extLst>
                </p14:cNvPr>
                <p14:cNvContentPartPr/>
                <p14:nvPr/>
              </p14:nvContentPartPr>
              <p14:xfrm>
                <a:off x="6420113" y="1363327"/>
                <a:ext cx="30488" cy="198318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62445A-FF7A-182F-ED17-E5289C37C7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01965" y="1345331"/>
                  <a:ext cx="66420" cy="23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E79E99-23B5-3795-460B-ADCE25512F4C}"/>
                    </a:ext>
                  </a:extLst>
                </p14:cNvPr>
                <p14:cNvContentPartPr/>
                <p14:nvPr/>
              </p14:nvContentPartPr>
              <p14:xfrm>
                <a:off x="6385622" y="1376568"/>
                <a:ext cx="162289" cy="18846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E79E99-23B5-3795-460B-ADCE25512F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67990" y="1358550"/>
                  <a:ext cx="197913" cy="224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53FD590-1F7A-D24C-5FC7-BD9E0EBC0184}"/>
                    </a:ext>
                  </a:extLst>
                </p14:cNvPr>
                <p14:cNvContentPartPr/>
                <p14:nvPr/>
              </p14:nvContentPartPr>
              <p14:xfrm>
                <a:off x="6590100" y="1416602"/>
                <a:ext cx="158283" cy="16628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53FD590-1F7A-D24C-5FC7-BD9E0EBC01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72113" y="1398890"/>
                  <a:ext cx="193897" cy="52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EC2AC2-2228-1A92-EDA3-DCBC5E3E17C2}"/>
                    </a:ext>
                  </a:extLst>
                </p14:cNvPr>
                <p14:cNvContentPartPr/>
                <p14:nvPr/>
              </p14:nvContentPartPr>
              <p14:xfrm>
                <a:off x="6773636" y="1105882"/>
                <a:ext cx="183844" cy="366458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EC2AC2-2228-1A92-EDA3-DCBC5E3E17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55647" y="1087883"/>
                  <a:ext cx="219462" cy="402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B23AE7-F81B-46E7-9B6C-263D25CA5FAF}"/>
                    </a:ext>
                  </a:extLst>
                </p14:cNvPr>
                <p14:cNvContentPartPr/>
                <p14:nvPr/>
              </p14:nvContentPartPr>
              <p14:xfrm>
                <a:off x="5573257" y="1606604"/>
                <a:ext cx="1403932" cy="138883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B23AE7-F81B-46E7-9B6C-263D25CA5F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55258" y="1588974"/>
                  <a:ext cx="1439570" cy="17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76418E-70BB-B6C9-793E-21BCB6278B0E}"/>
                    </a:ext>
                  </a:extLst>
                </p14:cNvPr>
                <p14:cNvContentPartPr/>
                <p14:nvPr/>
              </p14:nvContentPartPr>
              <p14:xfrm>
                <a:off x="5755255" y="1921018"/>
                <a:ext cx="89920" cy="231576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76418E-70BB-B6C9-793E-21BCB6278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37271" y="1903038"/>
                  <a:ext cx="125528" cy="267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6309A1-A8ED-9459-7292-597373957518}"/>
                    </a:ext>
                  </a:extLst>
                </p14:cNvPr>
                <p14:cNvContentPartPr/>
                <p14:nvPr/>
              </p14:nvContentPartPr>
              <p14:xfrm>
                <a:off x="5730618" y="1931797"/>
                <a:ext cx="173683" cy="182305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6309A1-A8ED-9459-7292-5973739575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12961" y="1914178"/>
                  <a:ext cx="209356" cy="217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1ADC24-9513-0C35-2AF0-D6ED805E5F56}"/>
                    </a:ext>
                  </a:extLst>
                </p14:cNvPr>
                <p14:cNvContentPartPr/>
                <p14:nvPr/>
              </p14:nvContentPartPr>
              <p14:xfrm>
                <a:off x="5895062" y="1799687"/>
                <a:ext cx="172143" cy="174914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1ADC24-9513-0C35-2AF0-D6ED805E5F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77055" y="1782052"/>
                  <a:ext cx="207796" cy="210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59A2C92-6089-CEA4-6C4A-9FBCFC597D8B}"/>
                    </a:ext>
                  </a:extLst>
                </p14:cNvPr>
                <p14:cNvContentPartPr/>
                <p14:nvPr/>
              </p14:nvContentPartPr>
              <p14:xfrm>
                <a:off x="6166056" y="1929641"/>
                <a:ext cx="151510" cy="48964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59A2C92-6089-CEA4-6C4A-9FBCFC597D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48062" y="1911640"/>
                  <a:ext cx="187138" cy="84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D16117-1DFC-3A4C-EF5B-A7AD3051C4A6}"/>
                    </a:ext>
                  </a:extLst>
                </p14:cNvPr>
                <p14:cNvContentPartPr/>
                <p14:nvPr/>
              </p14:nvContentPartPr>
              <p14:xfrm>
                <a:off x="6375768" y="1739022"/>
                <a:ext cx="78835" cy="14504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D16117-1DFC-3A4C-EF5B-A7AD3051C4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57769" y="1721027"/>
                  <a:ext cx="114473" cy="180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FCF828-0995-CB85-4067-DD60FAA2634C}"/>
                    </a:ext>
                  </a:extLst>
                </p14:cNvPr>
                <p14:cNvContentPartPr/>
                <p14:nvPr/>
              </p14:nvContentPartPr>
              <p14:xfrm>
                <a:off x="6451216" y="1784905"/>
                <a:ext cx="85918" cy="254365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FCF828-0995-CB85-4067-DD60FAA263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33242" y="1767276"/>
                  <a:ext cx="121507" cy="2899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E41784C-11EF-15D7-5F90-C993164F9BCF}"/>
              </a:ext>
            </a:extLst>
          </p:cNvPr>
          <p:cNvGrpSpPr/>
          <p:nvPr/>
        </p:nvGrpSpPr>
        <p:grpSpPr>
          <a:xfrm>
            <a:off x="5644394" y="650120"/>
            <a:ext cx="1352812" cy="442520"/>
            <a:chOff x="5644394" y="650120"/>
            <a:chExt cx="1352812" cy="4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D44741-DF4C-8616-91EC-272158E8943A}"/>
                    </a:ext>
                  </a:extLst>
                </p14:cNvPr>
                <p14:cNvContentPartPr/>
                <p14:nvPr/>
              </p14:nvContentPartPr>
              <p14:xfrm>
                <a:off x="5644394" y="744659"/>
                <a:ext cx="59126" cy="347981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D44741-DF4C-8616-91EC-272158E894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26477" y="727026"/>
                  <a:ext cx="94602" cy="383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CE78BB-CB67-B42B-6B17-203B9BF15EDC}"/>
                    </a:ext>
                  </a:extLst>
                </p14:cNvPr>
                <p14:cNvContentPartPr/>
                <p14:nvPr/>
              </p14:nvContentPartPr>
              <p14:xfrm>
                <a:off x="5791285" y="793007"/>
                <a:ext cx="53890" cy="270994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CE78BB-CB67-B42B-6B17-203B9BF15E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73322" y="775013"/>
                  <a:ext cx="89457" cy="306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D5DB71-07F1-DAA4-C20A-2064FAFEB2E5}"/>
                    </a:ext>
                  </a:extLst>
                </p14:cNvPr>
                <p14:cNvContentPartPr/>
                <p14:nvPr/>
              </p14:nvContentPartPr>
              <p14:xfrm>
                <a:off x="5758334" y="862603"/>
                <a:ext cx="144427" cy="211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D5DB71-07F1-DAA4-C20A-2064FAFEB2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40686" y="844973"/>
                  <a:ext cx="180084" cy="247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6A63A5F-EB66-CDB2-2ACF-DF3E05C4C20D}"/>
                    </a:ext>
                  </a:extLst>
                </p14:cNvPr>
                <p14:cNvContentPartPr/>
                <p14:nvPr/>
              </p14:nvContentPartPr>
              <p14:xfrm>
                <a:off x="5959732" y="821031"/>
                <a:ext cx="66516" cy="196778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6A63A5F-EB66-CDB2-2ACF-DF3E05C4C2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41755" y="803371"/>
                  <a:ext cx="102111" cy="232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EAC3752-54B2-396C-CA11-16BBB6593E5B}"/>
                    </a:ext>
                  </a:extLst>
                </p14:cNvPr>
                <p14:cNvContentPartPr/>
                <p14:nvPr/>
              </p14:nvContentPartPr>
              <p14:xfrm>
                <a:off x="5956036" y="896786"/>
                <a:ext cx="143195" cy="59126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EAC3752-54B2-396C-CA11-16BBB6593E5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38047" y="879120"/>
                  <a:ext cx="178814" cy="94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017561-B85C-9CEA-1371-3BE0ED5A72BA}"/>
                    </a:ext>
                  </a:extLst>
                </p14:cNvPr>
                <p14:cNvContentPartPr/>
                <p14:nvPr/>
              </p14:nvContentPartPr>
              <p14:xfrm>
                <a:off x="6094920" y="796703"/>
                <a:ext cx="109937" cy="100083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017561-B85C-9CEA-1371-3BE0ED5A72B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76898" y="778702"/>
                  <a:ext cx="145621" cy="135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CDF708-172B-5FA9-8DDA-076A26544724}"/>
                    </a:ext>
                  </a:extLst>
                </p14:cNvPr>
                <p14:cNvContentPartPr/>
                <p14:nvPr/>
              </p14:nvContentPartPr>
              <p14:xfrm>
                <a:off x="6212557" y="819183"/>
                <a:ext cx="45576" cy="202322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CDF708-172B-5FA9-8DDA-076A265447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94614" y="801183"/>
                  <a:ext cx="81104" cy="23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8F589F-E07C-57ED-9864-63BA8FAF383A}"/>
                    </a:ext>
                  </a:extLst>
                </p14:cNvPr>
                <p14:cNvContentPartPr/>
                <p14:nvPr/>
              </p14:nvContentPartPr>
              <p14:xfrm>
                <a:off x="6223642" y="756978"/>
                <a:ext cx="129337" cy="271609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8F589F-E07C-57ED-9864-63BA8FAF38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06038" y="738991"/>
                  <a:ext cx="164905" cy="307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4BC332D-5040-9C70-6506-818BEC87DED2}"/>
                    </a:ext>
                  </a:extLst>
                </p14:cNvPr>
                <p14:cNvContentPartPr/>
                <p14:nvPr/>
              </p14:nvContentPartPr>
              <p14:xfrm>
                <a:off x="6383160" y="696621"/>
                <a:ext cx="106858" cy="352907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4BC332D-5040-9C70-6506-818BEC87DED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65530" y="678616"/>
                  <a:ext cx="142477" cy="388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F28CDB-E3E3-0F17-E46D-4B8E0A29E052}"/>
                    </a:ext>
                  </a:extLst>
                </p14:cNvPr>
                <p14:cNvContentPartPr/>
                <p14:nvPr/>
              </p14:nvContentPartPr>
              <p14:xfrm>
                <a:off x="6518964" y="728031"/>
                <a:ext cx="67748" cy="257136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F28CDB-E3E3-0F17-E46D-4B8E0A29E0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00946" y="710024"/>
                  <a:ext cx="103424" cy="292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9F98B71-A59D-293D-BF7F-E122512D5951}"/>
                    </a:ext>
                  </a:extLst>
                </p14:cNvPr>
                <p14:cNvContentPartPr/>
                <p14:nvPr/>
              </p14:nvContentPartPr>
              <p14:xfrm>
                <a:off x="6484782" y="788388"/>
                <a:ext cx="299325" cy="172143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9F98B71-A59D-293D-BF7F-E122512D59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66772" y="770381"/>
                  <a:ext cx="334985" cy="207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BA22AD-8406-B14A-165A-D7231095CD07}"/>
                    </a:ext>
                  </a:extLst>
                </p14:cNvPr>
                <p14:cNvContentPartPr/>
                <p14:nvPr/>
              </p14:nvContentPartPr>
              <p14:xfrm>
                <a:off x="6766246" y="699084"/>
                <a:ext cx="152742" cy="224802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BA22AD-8406-B14A-165A-D7231095CD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48276" y="681071"/>
                  <a:ext cx="188322" cy="260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3CAC45-751B-6F71-3816-E08AB20315DF}"/>
                    </a:ext>
                  </a:extLst>
                </p14:cNvPr>
                <p14:cNvContentPartPr/>
                <p14:nvPr/>
              </p14:nvContentPartPr>
              <p14:xfrm>
                <a:off x="6859554" y="650120"/>
                <a:ext cx="137652" cy="250669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3CAC45-751B-6F71-3816-E08AB20315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41897" y="632138"/>
                  <a:ext cx="173326" cy="2862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286E37-D663-C7BC-9C30-76A4EC6967FE}"/>
              </a:ext>
            </a:extLst>
          </p:cNvPr>
          <p:cNvGrpSpPr/>
          <p:nvPr/>
        </p:nvGrpSpPr>
        <p:grpSpPr>
          <a:xfrm>
            <a:off x="5760797" y="2038961"/>
            <a:ext cx="1270283" cy="574014"/>
            <a:chOff x="5760797" y="2038961"/>
            <a:chExt cx="1270283" cy="574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E2F13FA-B9BA-D3A0-80AC-BB4A74852E7B}"/>
                    </a:ext>
                  </a:extLst>
                </p14:cNvPr>
                <p14:cNvContentPartPr/>
                <p14:nvPr/>
              </p14:nvContentPartPr>
              <p14:xfrm>
                <a:off x="5760797" y="2325969"/>
                <a:ext cx="93924" cy="287006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E2F13FA-B9BA-D3A0-80AC-BB4A74852E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42804" y="2307964"/>
                  <a:ext cx="129550" cy="322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4F14C3-FBB9-40A9-F514-6EC9408947F0}"/>
                    </a:ext>
                  </a:extLst>
                </p14:cNvPr>
                <p14:cNvContentPartPr/>
                <p14:nvPr/>
              </p14:nvContentPartPr>
              <p14:xfrm>
                <a:off x="5885824" y="2309648"/>
                <a:ext cx="48655" cy="230344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4F14C3-FBB9-40A9-F514-6EC9408947F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67804" y="2291652"/>
                  <a:ext cx="84335" cy="265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F462BF9-E2B2-2194-09B4-0A7B1E7BFD20}"/>
                    </a:ext>
                  </a:extLst>
                </p14:cNvPr>
                <p14:cNvContentPartPr/>
                <p14:nvPr/>
              </p14:nvContentPartPr>
              <p14:xfrm>
                <a:off x="5869196" y="2362307"/>
                <a:ext cx="159824" cy="168447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F462BF9-E2B2-2194-09B4-0A7B1E7BFD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51198" y="2344311"/>
                  <a:ext cx="195460" cy="2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B5683E-A364-6A13-E393-68B72A3B1F42}"/>
                    </a:ext>
                  </a:extLst>
                </p14:cNvPr>
                <p14:cNvContentPartPr/>
                <p14:nvPr/>
              </p14:nvContentPartPr>
              <p14:xfrm>
                <a:off x="6049653" y="2323198"/>
                <a:ext cx="68365" cy="19893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B5683E-A364-6A13-E393-68B72A3B1F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31662" y="2305211"/>
                  <a:ext cx="103987" cy="234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403F70-42A1-86E2-20A2-D56EDEF2D9D5}"/>
                    </a:ext>
                  </a:extLst>
                </p14:cNvPr>
                <p14:cNvContentPartPr/>
                <p14:nvPr/>
              </p14:nvContentPartPr>
              <p14:xfrm>
                <a:off x="6030251" y="2385404"/>
                <a:ext cx="129337" cy="40957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403F70-42A1-86E2-20A2-D56EDEF2D9D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12237" y="2367440"/>
                  <a:ext cx="165004" cy="76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CAB813-A9A8-BD75-2438-2C6628CB4A38}"/>
                    </a:ext>
                  </a:extLst>
                </p14:cNvPr>
                <p14:cNvContentPartPr/>
                <p14:nvPr/>
              </p14:nvContentPartPr>
              <p14:xfrm>
                <a:off x="6148503" y="2270231"/>
                <a:ext cx="184153" cy="203861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CAB813-A9A8-BD75-2438-2C6628CB4A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30519" y="2252582"/>
                  <a:ext cx="219761" cy="239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CA7105-48CF-869B-5DAD-AC61238C1BE7}"/>
                    </a:ext>
                  </a:extLst>
                </p14:cNvPr>
                <p14:cNvContentPartPr/>
                <p14:nvPr/>
              </p14:nvContentPartPr>
              <p14:xfrm>
                <a:off x="6253822" y="2189241"/>
                <a:ext cx="145967" cy="319957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CA7105-48CF-869B-5DAD-AC61238C1B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35801" y="2171246"/>
                  <a:ext cx="181648" cy="355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BEEE1F-586F-0BFD-789B-D956A242209E}"/>
                    </a:ext>
                  </a:extLst>
                </p14:cNvPr>
                <p14:cNvContentPartPr/>
                <p14:nvPr/>
              </p14:nvContentPartPr>
              <p14:xfrm>
                <a:off x="6396401" y="2140585"/>
                <a:ext cx="154281" cy="311334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BEEE1F-586F-0BFD-789B-D956A24220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378779" y="2122949"/>
                  <a:ext cx="189884" cy="346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C8F509-DCB2-8E64-C575-BC9AC1657A02}"/>
                    </a:ext>
                  </a:extLst>
                </p14:cNvPr>
                <p14:cNvContentPartPr/>
                <p14:nvPr/>
              </p14:nvContentPartPr>
              <p14:xfrm>
                <a:off x="6581169" y="2143049"/>
                <a:ext cx="23096" cy="242355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C8F509-DCB2-8E64-C575-BC9AC1657A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63403" y="2125043"/>
                  <a:ext cx="58273" cy="278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EAFC2F-5E76-AD4D-647E-802ABE48DDB7}"/>
                    </a:ext>
                  </a:extLst>
                </p14:cNvPr>
                <p14:cNvContentPartPr/>
                <p14:nvPr/>
              </p14:nvContentPartPr>
              <p14:xfrm>
                <a:off x="6503567" y="2203406"/>
                <a:ext cx="273765" cy="176454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EAFC2F-5E76-AD4D-647E-802ABE48DDB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85580" y="2185437"/>
                  <a:ext cx="309380" cy="212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CDE46A-93A0-404A-BC95-E98960F12EDF}"/>
                    </a:ext>
                  </a:extLst>
                </p14:cNvPr>
                <p14:cNvContentPartPr/>
                <p14:nvPr/>
              </p14:nvContentPartPr>
              <p14:xfrm>
                <a:off x="6766246" y="2117181"/>
                <a:ext cx="178611" cy="233732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CDE46A-93A0-404A-BC95-E98960F12E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48241" y="2099174"/>
                  <a:ext cx="214261" cy="269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B576DA5-40E9-86A7-9E88-44F5A487C3F9}"/>
                    </a:ext>
                  </a:extLst>
                </p14:cNvPr>
                <p14:cNvContentPartPr/>
                <p14:nvPr/>
              </p14:nvContentPartPr>
              <p14:xfrm>
                <a:off x="6896508" y="2038961"/>
                <a:ext cx="134572" cy="36399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B576DA5-40E9-86A7-9E88-44F5A487C3F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78517" y="2021319"/>
                  <a:ext cx="170194" cy="39963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1FA46C6-BEFF-68C0-08C4-EE6A470CE9B0}"/>
                  </a:ext>
                </a:extLst>
              </p14:cNvPr>
              <p14:cNvContentPartPr/>
              <p14:nvPr/>
            </p14:nvContentPartPr>
            <p14:xfrm>
              <a:off x="6555917" y="2022025"/>
              <a:ext cx="226649" cy="560772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1FA46C6-BEFF-68C0-08C4-EE6A470CE9B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537929" y="2004028"/>
                <a:ext cx="262265" cy="596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EF10061-E085-989B-B043-A4C43C29BCC9}"/>
                  </a:ext>
                </a:extLst>
              </p14:cNvPr>
              <p14:cNvContentPartPr/>
              <p14:nvPr/>
            </p14:nvContentPartPr>
            <p14:xfrm>
              <a:off x="6498024" y="748971"/>
              <a:ext cx="270994" cy="365226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EF10061-E085-989B-B043-A4C43C29BCC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480030" y="730980"/>
                <a:ext cx="306623" cy="400849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3333DEC-3FF5-E9D0-F108-7C62CFB20DF7}"/>
              </a:ext>
            </a:extLst>
          </p:cNvPr>
          <p:cNvGrpSpPr/>
          <p:nvPr/>
        </p:nvGrpSpPr>
        <p:grpSpPr>
          <a:xfrm>
            <a:off x="7135474" y="1146839"/>
            <a:ext cx="1643515" cy="823452"/>
            <a:chOff x="7135474" y="1146839"/>
            <a:chExt cx="1643515" cy="8234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7DC3BC-71C5-5505-2152-E15575496A92}"/>
                    </a:ext>
                  </a:extLst>
                </p14:cNvPr>
                <p14:cNvContentPartPr/>
                <p14:nvPr/>
              </p14:nvContentPartPr>
              <p14:xfrm>
                <a:off x="7135474" y="1492355"/>
                <a:ext cx="104702" cy="17554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7DC3BC-71C5-5505-2152-E15575496A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7484" y="1474435"/>
                  <a:ext cx="140322" cy="53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C4BFC2D-B589-17CB-F221-E7268AABBEBA}"/>
                    </a:ext>
                  </a:extLst>
                </p14:cNvPr>
                <p14:cNvContentPartPr/>
                <p14:nvPr/>
              </p14:nvContentPartPr>
              <p14:xfrm>
                <a:off x="7148408" y="1620462"/>
                <a:ext cx="165676" cy="30488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C4BFC2D-B589-17CB-F221-E7268AABBE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30760" y="1602528"/>
                  <a:ext cx="201332" cy="65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303476-BBDE-2420-D1EB-EE89BBE7CAD1}"/>
                    </a:ext>
                  </a:extLst>
                </p14:cNvPr>
                <p14:cNvContentPartPr/>
                <p14:nvPr/>
              </p14:nvContentPartPr>
              <p14:xfrm>
                <a:off x="7438803" y="1200729"/>
                <a:ext cx="99159" cy="285468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303476-BBDE-2420-D1EB-EE89BBE7CA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20839" y="1182730"/>
                  <a:ext cx="134727" cy="321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3E7065-2E82-A560-5563-8B4DBE7F7F6C}"/>
                    </a:ext>
                  </a:extLst>
                </p14:cNvPr>
                <p14:cNvContentPartPr/>
                <p14:nvPr/>
              </p14:nvContentPartPr>
              <p14:xfrm>
                <a:off x="7401541" y="1245690"/>
                <a:ext cx="187540" cy="243895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3E7065-2E82-A560-5563-8B4DBE7F7F6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83543" y="1227677"/>
                  <a:ext cx="223176" cy="279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36A8146-3EBD-8326-7F02-47DB0E7B4EC8}"/>
                    </a:ext>
                  </a:extLst>
                </p14:cNvPr>
                <p14:cNvContentPartPr/>
                <p14:nvPr/>
              </p14:nvContentPartPr>
              <p14:xfrm>
                <a:off x="7651902" y="1194263"/>
                <a:ext cx="60667" cy="246666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36A8146-3EBD-8326-7F02-47DB0E7B4EC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33846" y="1176258"/>
                  <a:ext cx="96417" cy="28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4989E8-FE20-8958-9C38-51F53AF856BA}"/>
                    </a:ext>
                  </a:extLst>
                </p14:cNvPr>
                <p14:cNvContentPartPr/>
                <p14:nvPr/>
              </p14:nvContentPartPr>
              <p14:xfrm>
                <a:off x="7614641" y="1279873"/>
                <a:ext cx="174914" cy="73292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4989E8-FE20-8958-9C38-51F53AF856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96646" y="1261909"/>
                  <a:ext cx="210545" cy="108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7AEBEBE-5A76-135A-5E1E-32D5FEE738AD}"/>
                    </a:ext>
                  </a:extLst>
                </p14:cNvPr>
                <p14:cNvContentPartPr/>
                <p14:nvPr/>
              </p14:nvContentPartPr>
              <p14:xfrm>
                <a:off x="7776621" y="1146839"/>
                <a:ext cx="109014" cy="140731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7AEBEBE-5A76-135A-5E1E-32D5FEE738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58992" y="1128843"/>
                  <a:ext cx="144632" cy="176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804E0D0-9358-74EE-BD1A-3B22954B40FC}"/>
                    </a:ext>
                  </a:extLst>
                </p14:cNvPr>
                <p14:cNvContentPartPr/>
                <p14:nvPr/>
              </p14:nvContentPartPr>
              <p14:xfrm>
                <a:off x="7883787" y="1153306"/>
                <a:ext cx="40033" cy="288238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804E0D0-9358-74EE-BD1A-3B22954B40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66115" y="1135314"/>
                  <a:ext cx="75738" cy="323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E939A3E-230E-DA0E-5084-7A39D893334D}"/>
                    </a:ext>
                  </a:extLst>
                </p14:cNvPr>
                <p14:cNvContentPartPr/>
                <p14:nvPr/>
              </p14:nvContentPartPr>
              <p14:xfrm>
                <a:off x="7489614" y="1465564"/>
                <a:ext cx="612508" cy="133341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E939A3E-230E-DA0E-5084-7A39D89333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71620" y="1447545"/>
                  <a:ext cx="648136" cy="16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D1D658-FC01-ED69-304D-8FB3169C7CB8}"/>
                    </a:ext>
                  </a:extLst>
                </p14:cNvPr>
                <p14:cNvContentPartPr/>
                <p14:nvPr/>
              </p14:nvContentPartPr>
              <p14:xfrm>
                <a:off x="7551511" y="1684207"/>
                <a:ext cx="96696" cy="252517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D1D658-FC01-ED69-304D-8FB3169C7CB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33538" y="1666221"/>
                  <a:ext cx="132283" cy="28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13BE455-4600-C18E-F3DA-A92F4310787D}"/>
                    </a:ext>
                  </a:extLst>
                </p14:cNvPr>
                <p14:cNvContentPartPr/>
                <p14:nvPr/>
              </p14:nvContentPartPr>
              <p14:xfrm>
                <a:off x="7522564" y="1716234"/>
                <a:ext cx="188464" cy="254057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13BE455-4600-C18E-F3DA-A92F431078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04546" y="1698241"/>
                  <a:ext cx="224139" cy="2896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AEC8BF6-F2AF-206D-94EF-F9EDB280A021}"/>
                    </a:ext>
                  </a:extLst>
                </p14:cNvPr>
                <p14:cNvContentPartPr/>
                <p14:nvPr/>
              </p14:nvContentPartPr>
              <p14:xfrm>
                <a:off x="7727349" y="1718389"/>
                <a:ext cx="75755" cy="219259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AEC8BF6-F2AF-206D-94EF-F9EDB280A0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09312" y="1700417"/>
                  <a:ext cx="111468" cy="254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C851EB-04A3-964A-490A-1F950346C704}"/>
                    </a:ext>
                  </a:extLst>
                </p14:cNvPr>
                <p14:cNvContentPartPr/>
                <p14:nvPr/>
              </p14:nvContentPartPr>
              <p14:xfrm>
                <a:off x="7707948" y="1799996"/>
                <a:ext cx="158283" cy="44344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C851EB-04A3-964A-490A-1F950346C70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89961" y="1781970"/>
                  <a:ext cx="193897" cy="80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A4687D6-A6F8-6BCC-D9CE-BF858F2AFF7A}"/>
                    </a:ext>
                  </a:extLst>
                </p14:cNvPr>
                <p14:cNvContentPartPr/>
                <p14:nvPr/>
              </p14:nvContentPartPr>
              <p14:xfrm>
                <a:off x="7824661" y="1686363"/>
                <a:ext cx="198011" cy="169987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A4687D6-A6F8-6BCC-D9CE-BF858F2AFF7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07020" y="1668356"/>
                  <a:ext cx="233653" cy="205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839D4A-27BB-5146-25CB-7CC228F3873A}"/>
                    </a:ext>
                  </a:extLst>
                </p14:cNvPr>
                <p14:cNvContentPartPr/>
                <p14:nvPr/>
              </p14:nvContentPartPr>
              <p14:xfrm>
                <a:off x="8186191" y="1463717"/>
                <a:ext cx="69597" cy="234041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839D4A-27BB-5146-25CB-7CC228F387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68161" y="1445742"/>
                  <a:ext cx="105297" cy="26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84B7D3-03BF-7F94-8086-2E616D95AAA9}"/>
                    </a:ext>
                  </a:extLst>
                </p14:cNvPr>
                <p14:cNvContentPartPr/>
                <p14:nvPr/>
              </p14:nvContentPartPr>
              <p14:xfrm>
                <a:off x="8323535" y="1389502"/>
                <a:ext cx="45269" cy="199549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84B7D3-03BF-7F94-8086-2E616D95AAA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05571" y="1371525"/>
                  <a:ext cx="80838" cy="23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93FCFD-2C7B-454C-F378-4A2CF02BEA0C}"/>
                    </a:ext>
                  </a:extLst>
                </p14:cNvPr>
                <p14:cNvContentPartPr/>
                <p14:nvPr/>
              </p14:nvContentPartPr>
              <p14:xfrm>
                <a:off x="8273956" y="1357168"/>
                <a:ext cx="169063" cy="215254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93FCFD-2C7B-454C-F378-4A2CF02BEA0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55932" y="1339170"/>
                  <a:ext cx="204750" cy="250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C8A1D2-20CB-C78C-5E73-C6CBFD4AFC62}"/>
                    </a:ext>
                  </a:extLst>
                </p14:cNvPr>
                <p14:cNvContentPartPr/>
                <p14:nvPr/>
              </p14:nvContentPartPr>
              <p14:xfrm>
                <a:off x="8453489" y="1411982"/>
                <a:ext cx="79758" cy="6468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C8A1D2-20CB-C78C-5E73-C6CBFD4AFC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35525" y="1394015"/>
                  <a:ext cx="115326" cy="42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C564325-0068-AD1A-BA26-3A0878A9E906}"/>
                    </a:ext>
                  </a:extLst>
                </p14:cNvPr>
                <p14:cNvContentPartPr/>
                <p14:nvPr/>
              </p14:nvContentPartPr>
              <p14:xfrm>
                <a:off x="8470118" y="1466489"/>
                <a:ext cx="112708" cy="1509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C564325-0068-AD1A-BA26-3A0878A9E90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52114" y="1448884"/>
                  <a:ext cx="148357" cy="50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3FAA01-E2FE-A1DB-C097-A874D162201C}"/>
                    </a:ext>
                  </a:extLst>
                </p14:cNvPr>
                <p14:cNvContentPartPr/>
                <p14:nvPr/>
              </p14:nvContentPartPr>
              <p14:xfrm>
                <a:off x="8480897" y="1290958"/>
                <a:ext cx="100700" cy="295629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3FAA01-E2FE-A1DB-C097-A874D162201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2915" y="1272954"/>
                  <a:ext cx="136305" cy="331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D102DC-BA47-F45C-C4E1-4D2EA8A428DE}"/>
                    </a:ext>
                  </a:extLst>
                </p14:cNvPr>
                <p14:cNvContentPartPr/>
                <p14:nvPr/>
              </p14:nvContentPartPr>
              <p14:xfrm>
                <a:off x="8583750" y="1313130"/>
                <a:ext cx="195239" cy="205093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D102DC-BA47-F45C-C4E1-4D2EA8A428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65772" y="1295139"/>
                  <a:ext cx="230835" cy="2407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7413C57-C19B-794D-54C4-CC89985A1835}"/>
                  </a:ext>
                </a:extLst>
              </p:cNvPr>
              <p:cNvSpPr txBox="1"/>
              <p:nvPr/>
            </p:nvSpPr>
            <p:spPr>
              <a:xfrm>
                <a:off x="212437" y="782953"/>
                <a:ext cx="5107878" cy="13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7413C57-C19B-794D-54C4-CC89985A1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7" y="782953"/>
                <a:ext cx="5107878" cy="1343253"/>
              </a:xfrm>
              <a:prstGeom prst="rect">
                <a:avLst/>
              </a:prstGeom>
              <a:blipFill>
                <a:blip r:embed="rId133"/>
                <a:stretch>
                  <a:fillRect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5B25A75-F8E8-1B18-1DE9-E646DAC47BC1}"/>
                  </a:ext>
                </a:extLst>
              </p14:cNvPr>
              <p14:cNvContentPartPr/>
              <p14:nvPr/>
            </p14:nvContentPartPr>
            <p14:xfrm>
              <a:off x="5320315" y="1425922"/>
              <a:ext cx="139293" cy="18704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5B25A75-F8E8-1B18-1DE9-E646DAC47BC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302318" y="1408297"/>
                <a:ext cx="174926" cy="54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1C80094-C41E-97CB-9436-775646C3C63A}"/>
                  </a:ext>
                </a:extLst>
              </p14:cNvPr>
              <p14:cNvContentPartPr/>
              <p14:nvPr/>
            </p14:nvContentPartPr>
            <p14:xfrm>
              <a:off x="5336311" y="1579241"/>
              <a:ext cx="149876" cy="12798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1C80094-C41E-97CB-9436-775646C3C6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318340" y="1561466"/>
                <a:ext cx="185458" cy="47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3DCEE6E-AE22-B5A6-38D2-96D60759FECF}"/>
                  </a:ext>
                </a:extLst>
              </p14:cNvPr>
              <p14:cNvContentPartPr/>
              <p14:nvPr/>
            </p14:nvContentPartPr>
            <p14:xfrm>
              <a:off x="8998077" y="1114224"/>
              <a:ext cx="150757" cy="249102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3DCEE6E-AE22-B5A6-38D2-96D60759FEC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980087" y="1096585"/>
                <a:ext cx="186377" cy="284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B286779-1AF7-5540-BA34-660C95AD73C8}"/>
                  </a:ext>
                </a:extLst>
              </p14:cNvPr>
              <p14:cNvContentPartPr/>
              <p14:nvPr/>
            </p14:nvContentPartPr>
            <p14:xfrm>
              <a:off x="9211673" y="1336275"/>
              <a:ext cx="18034" cy="15216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B286779-1AF7-5540-BA34-660C95AD73C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94000" y="1318523"/>
                <a:ext cx="53741" cy="51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449D143-73ED-7207-9328-428FDF6065E2}"/>
                  </a:ext>
                </a:extLst>
              </p14:cNvPr>
              <p14:cNvContentPartPr/>
              <p14:nvPr/>
            </p14:nvContentPartPr>
            <p14:xfrm>
              <a:off x="9284375" y="1117606"/>
              <a:ext cx="161466" cy="261782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449D143-73ED-7207-9328-428FDF6065E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266394" y="1099602"/>
                <a:ext cx="197068" cy="297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B075951-029F-E8C5-04D9-806171D0D465}"/>
                  </a:ext>
                </a:extLst>
              </p14:cNvPr>
              <p14:cNvContentPartPr/>
              <p14:nvPr/>
            </p14:nvContentPartPr>
            <p14:xfrm>
              <a:off x="9332279" y="1267236"/>
              <a:ext cx="82001" cy="13807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B075951-029F-E8C5-04D9-806171D0D46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314296" y="1249535"/>
                <a:ext cx="117607" cy="48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C764CC2-BFF2-7FE2-9306-9854398DCBE3}"/>
                  </a:ext>
                </a:extLst>
              </p14:cNvPr>
              <p14:cNvContentPartPr/>
              <p14:nvPr/>
            </p14:nvContentPartPr>
            <p14:xfrm>
              <a:off x="9506989" y="1317676"/>
              <a:ext cx="20570" cy="9299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C764CC2-BFF2-7FE2-9306-9854398DCBE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488945" y="1299793"/>
                <a:ext cx="56297" cy="44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717044E-ACCE-7DDF-8D8F-791BDD2BD84E}"/>
                  </a:ext>
                </a:extLst>
              </p14:cNvPr>
              <p14:cNvContentPartPr/>
              <p14:nvPr/>
            </p14:nvContentPartPr>
            <p14:xfrm>
              <a:off x="9645066" y="1212851"/>
              <a:ext cx="152730" cy="119479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717044E-ACCE-7DDF-8D8F-791BDD2BD84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627055" y="1194857"/>
                <a:ext cx="188391" cy="155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2727243-384B-7E92-B7A1-D9FE4E58B68E}"/>
                  </a:ext>
                </a:extLst>
              </p14:cNvPr>
              <p14:cNvContentPartPr/>
              <p14:nvPr/>
            </p14:nvContentPartPr>
            <p14:xfrm>
              <a:off x="9810758" y="1067165"/>
              <a:ext cx="92990" cy="261218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2727243-384B-7E92-B7A1-D9FE4E58B68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793165" y="1049535"/>
                <a:ext cx="128534" cy="296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52AEB5E-0837-0656-8477-6361FAE4DBD0}"/>
                  </a:ext>
                </a:extLst>
              </p14:cNvPr>
              <p14:cNvContentPartPr/>
              <p14:nvPr/>
            </p14:nvContentPartPr>
            <p14:xfrm>
              <a:off x="9799768" y="1168047"/>
              <a:ext cx="144558" cy="9299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52AEB5E-0837-0656-8477-6361FAE4DB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782104" y="1150164"/>
                <a:ext cx="180247" cy="44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832C168-9A04-6E06-D6E1-054553827B24}"/>
                  </a:ext>
                </a:extLst>
              </p14:cNvPr>
              <p14:cNvContentPartPr/>
              <p14:nvPr/>
            </p14:nvContentPartPr>
            <p14:xfrm>
              <a:off x="10048870" y="1076746"/>
              <a:ext cx="82846" cy="232195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832C168-9A04-6E06-D6E1-054553827B2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030860" y="1058746"/>
                <a:ext cx="118506" cy="267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0F2642F-CD04-E14D-FB96-29998BF8AB3A}"/>
                  </a:ext>
                </a:extLst>
              </p14:cNvPr>
              <p14:cNvContentPartPr/>
              <p14:nvPr/>
            </p14:nvContentPartPr>
            <p14:xfrm>
              <a:off x="10019845" y="1055049"/>
              <a:ext cx="198380" cy="249384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0F2642F-CD04-E14D-FB96-29998BF8AB3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001843" y="1037056"/>
                <a:ext cx="234024" cy="285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185F149-F803-3FBD-0EC5-D32BAD055756}"/>
                  </a:ext>
                </a:extLst>
              </p14:cNvPr>
              <p14:cNvContentPartPr/>
              <p14:nvPr/>
            </p14:nvContentPartPr>
            <p14:xfrm>
              <a:off x="10206955" y="1144658"/>
              <a:ext cx="84537" cy="9299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185F149-F803-3FBD-0EC5-D32BAD05575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189328" y="1126775"/>
                <a:ext cx="120150" cy="44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5915B28-E778-15C0-38E7-6A52A9EEEF5B}"/>
                  </a:ext>
                </a:extLst>
              </p14:cNvPr>
              <p14:cNvContentPartPr/>
              <p14:nvPr/>
            </p14:nvContentPartPr>
            <p14:xfrm>
              <a:off x="10240205" y="1199043"/>
              <a:ext cx="102290" cy="157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5915B28-E778-15C0-38E7-6A52A9EEEF5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222556" y="1181111"/>
                <a:ext cx="137947" cy="51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C61433F-1E72-2F88-6EF2-79AB925E9CC4}"/>
                  </a:ext>
                </a:extLst>
              </p14:cNvPr>
              <p14:cNvContentPartPr/>
              <p14:nvPr/>
            </p14:nvContentPartPr>
            <p14:xfrm>
              <a:off x="10340241" y="1059557"/>
              <a:ext cx="116943" cy="8171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C61433F-1E72-2F88-6EF2-79AB925E9CC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322250" y="1041794"/>
                <a:ext cx="152566" cy="43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E08ED8A-DDE7-5027-C2DB-FFC6E9931DFA}"/>
                  </a:ext>
                </a:extLst>
              </p14:cNvPr>
              <p14:cNvContentPartPr/>
              <p14:nvPr/>
            </p14:nvContentPartPr>
            <p14:xfrm>
              <a:off x="10464510" y="967413"/>
              <a:ext cx="128214" cy="193308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E08ED8A-DDE7-5027-C2DB-FFC6E9931DF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446502" y="949414"/>
                <a:ext cx="163869" cy="228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4F629BB-F2C4-64D3-6E46-6AC292789EF0}"/>
                  </a:ext>
                </a:extLst>
              </p14:cNvPr>
              <p14:cNvContentPartPr/>
              <p14:nvPr/>
            </p14:nvContentPartPr>
            <p14:xfrm>
              <a:off x="9139818" y="1544235"/>
              <a:ext cx="126523" cy="178936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4F629BB-F2C4-64D3-6E46-6AC292789EF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121795" y="1526593"/>
                <a:ext cx="162209" cy="214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C20EFE5-D89A-683E-B55F-77C6676399CC}"/>
                  </a:ext>
                </a:extLst>
              </p14:cNvPr>
              <p14:cNvContentPartPr/>
              <p14:nvPr/>
            </p14:nvContentPartPr>
            <p14:xfrm>
              <a:off x="9272540" y="1608483"/>
              <a:ext cx="120324" cy="106517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C20EFE5-D89A-683E-B55F-77C6676399C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254581" y="1590490"/>
                <a:ext cx="155882" cy="142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23F2B1A-4891-529F-D555-26599258B4DE}"/>
                  </a:ext>
                </a:extLst>
              </p14:cNvPr>
              <p14:cNvContentPartPr/>
              <p14:nvPr/>
            </p14:nvContentPartPr>
            <p14:xfrm>
              <a:off x="9448095" y="1613273"/>
              <a:ext cx="151039" cy="1290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23F2B1A-4891-529F-D555-26599258B4D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430114" y="1595298"/>
                <a:ext cx="186641" cy="164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A4C5876-0D8C-092F-4007-C77B43B5F052}"/>
                  </a:ext>
                </a:extLst>
              </p14:cNvPr>
              <p14:cNvContentPartPr/>
              <p14:nvPr/>
            </p14:nvContentPartPr>
            <p14:xfrm>
              <a:off x="9616041" y="1624264"/>
              <a:ext cx="101444" cy="94117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A4C5876-0D8C-092F-4007-C77B43B5F05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598414" y="1606662"/>
                <a:ext cx="137057" cy="1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2EF388F-AA80-CE91-24B1-56C92A85BEE1}"/>
                  </a:ext>
                </a:extLst>
              </p14:cNvPr>
              <p14:cNvContentPartPr/>
              <p14:nvPr/>
            </p14:nvContentPartPr>
            <p14:xfrm>
              <a:off x="9736929" y="1601720"/>
              <a:ext cx="72984" cy="82001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2EF388F-AA80-CE91-24B1-56C92A85BEE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718953" y="1584097"/>
                <a:ext cx="108577" cy="117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B0C1F26-5916-1954-24DC-02B96EA60E16}"/>
                  </a:ext>
                </a:extLst>
              </p14:cNvPr>
              <p14:cNvContentPartPr/>
              <p14:nvPr/>
            </p14:nvContentPartPr>
            <p14:xfrm>
              <a:off x="9850209" y="1627082"/>
              <a:ext cx="76647" cy="56922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B0C1F26-5916-1954-24DC-02B96EA60E1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832217" y="1609429"/>
                <a:ext cx="112272" cy="92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CD23CD7-99BF-516F-04C5-C803D9C64D5B}"/>
                  </a:ext>
                </a:extLst>
              </p14:cNvPr>
              <p14:cNvContentPartPr/>
              <p14:nvPr/>
            </p14:nvContentPartPr>
            <p14:xfrm>
              <a:off x="9949117" y="1471815"/>
              <a:ext cx="97782" cy="228249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CD23CD7-99BF-516F-04C5-C803D9C64D5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931142" y="1454174"/>
                <a:ext cx="133372" cy="26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EBD0F82-3A5A-C750-D4F0-0FEA2F8EBD68}"/>
                  </a:ext>
                </a:extLst>
              </p14:cNvPr>
              <p14:cNvContentPartPr/>
              <p14:nvPr/>
            </p14:nvContentPartPr>
            <p14:xfrm>
              <a:off x="10102692" y="1499431"/>
              <a:ext cx="9299" cy="187108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EBD0F82-3A5A-C750-D4F0-0FEA2F8EBD6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084809" y="1481440"/>
                <a:ext cx="44707" cy="22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19E008F-1D75-29C4-F3E6-CBBDD44C710E}"/>
                  </a:ext>
                </a:extLst>
              </p14:cNvPr>
              <p14:cNvContentPartPr/>
              <p14:nvPr/>
            </p14:nvContentPartPr>
            <p14:xfrm>
              <a:off x="10164686" y="1571287"/>
              <a:ext cx="111307" cy="127369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19E008F-1D75-29C4-F3E6-CBBDD44C710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147092" y="1553657"/>
                <a:ext cx="146853" cy="162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8C38FD-D258-3FA2-8C46-2B661848D954}"/>
                  </a:ext>
                </a:extLst>
              </p14:cNvPr>
              <p14:cNvContentPartPr/>
              <p14:nvPr/>
            </p14:nvContentPartPr>
            <p14:xfrm>
              <a:off x="8875217" y="1749378"/>
              <a:ext cx="110461" cy="357591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8C38FD-D258-3FA2-8C46-2B661848D95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857227" y="1731750"/>
                <a:ext cx="146082" cy="393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DE58D0D-443E-7681-9C0B-BDC2D6D8F8C2}"/>
                  </a:ext>
                </a:extLst>
              </p14:cNvPr>
              <p14:cNvContentPartPr/>
              <p14:nvPr/>
            </p14:nvContentPartPr>
            <p14:xfrm>
              <a:off x="9053589" y="2017641"/>
              <a:ext cx="12680" cy="48468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DE58D0D-443E-7681-9C0B-BDC2D6D8F8C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035475" y="2000049"/>
                <a:ext cx="48546" cy="8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6AB29BF-174B-B4C0-4B9C-2A23A450688F}"/>
                  </a:ext>
                </a:extLst>
              </p14:cNvPr>
              <p14:cNvContentPartPr/>
              <p14:nvPr/>
            </p14:nvContentPartPr>
            <p14:xfrm>
              <a:off x="9082332" y="1874774"/>
              <a:ext cx="20289" cy="60867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6AB29BF-174B-B4C0-4B9C-2A23A450688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064217" y="1857126"/>
                <a:ext cx="56157" cy="96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8032C77-4E6D-D499-0CCA-A01882FB1C7F}"/>
                  </a:ext>
                </a:extLst>
              </p14:cNvPr>
              <p14:cNvContentPartPr/>
              <p14:nvPr/>
            </p14:nvContentPartPr>
            <p14:xfrm>
              <a:off x="9120093" y="1967483"/>
              <a:ext cx="91581" cy="10877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8032C77-4E6D-D499-0CCA-A01882FB1C7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102495" y="1949475"/>
                <a:ext cx="127136" cy="144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61894EA-D034-7078-7976-05B901871070}"/>
                  </a:ext>
                </a:extLst>
              </p14:cNvPr>
              <p14:cNvContentPartPr/>
              <p14:nvPr/>
            </p14:nvContentPartPr>
            <p14:xfrm>
              <a:off x="9570392" y="1399959"/>
              <a:ext cx="116660" cy="17471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61894EA-D034-7078-7976-05B90187107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552389" y="1381985"/>
                <a:ext cx="152306" cy="210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F407BE0-F2B0-8F5D-ACE0-A68DC2A6BA2D}"/>
                  </a:ext>
                </a:extLst>
              </p14:cNvPr>
              <p14:cNvContentPartPr/>
              <p14:nvPr/>
            </p14:nvContentPartPr>
            <p14:xfrm>
              <a:off x="9608715" y="1367835"/>
              <a:ext cx="9299" cy="223459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F407BE0-F2B0-8F5D-ACE0-A68DC2A6BA2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591190" y="1350203"/>
                <a:ext cx="44707" cy="259083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D8E4C32-DC34-7984-CB28-29C202A6FEF7}"/>
              </a:ext>
            </a:extLst>
          </p:cNvPr>
          <p:cNvGrpSpPr/>
          <p:nvPr/>
        </p:nvGrpSpPr>
        <p:grpSpPr>
          <a:xfrm>
            <a:off x="9259859" y="1850541"/>
            <a:ext cx="937233" cy="275872"/>
            <a:chOff x="9259859" y="1850541"/>
            <a:chExt cx="937233" cy="2758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866DDDF-4FCD-7C91-E4B3-6DA580E74709}"/>
                    </a:ext>
                  </a:extLst>
                </p14:cNvPr>
                <p14:cNvContentPartPr/>
                <p14:nvPr/>
              </p14:nvContentPartPr>
              <p14:xfrm>
                <a:off x="9259859" y="1984391"/>
                <a:ext cx="116660" cy="86227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866DDDF-4FCD-7C91-E4B3-6DA580E747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41856" y="1966427"/>
                  <a:ext cx="152306" cy="121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514E873-0237-D8F9-B2F2-B4CF392AF4DD}"/>
                    </a:ext>
                  </a:extLst>
                </p14:cNvPr>
                <p14:cNvContentPartPr/>
                <p14:nvPr/>
              </p14:nvContentPartPr>
              <p14:xfrm>
                <a:off x="9367504" y="1960439"/>
                <a:ext cx="67347" cy="89891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514E873-0237-D8F9-B2F2-B4CF392AF4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49497" y="1942461"/>
                  <a:ext cx="103001" cy="125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BCE45A-3A1B-3CE8-61AB-12F973C8FEFE}"/>
                    </a:ext>
                  </a:extLst>
                </p14:cNvPr>
                <p14:cNvContentPartPr/>
                <p14:nvPr/>
              </p14:nvContentPartPr>
              <p14:xfrm>
                <a:off x="9457394" y="1990026"/>
                <a:ext cx="94963" cy="62557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BCE45A-3A1B-3CE8-61AB-12F973C8FE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39409" y="1972409"/>
                  <a:ext cx="130574" cy="98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05F061E-7883-E655-4223-1DF6FDDBE2B8}"/>
                    </a:ext>
                  </a:extLst>
                </p14:cNvPr>
                <p14:cNvContentPartPr/>
                <p14:nvPr/>
              </p14:nvContentPartPr>
              <p14:xfrm>
                <a:off x="9585608" y="1862939"/>
                <a:ext cx="14371" cy="171891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05F061E-7883-E655-4223-1DF6FDDBE2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68433" y="1844959"/>
                  <a:ext cx="49072" cy="207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F4C7E75-BC45-7BF9-4D32-A86B0FA249BC}"/>
                    </a:ext>
                  </a:extLst>
                </p14:cNvPr>
                <p14:cNvContentPartPr/>
                <p14:nvPr/>
              </p14:nvContentPartPr>
              <p14:xfrm>
                <a:off x="9557147" y="1944095"/>
                <a:ext cx="134695" cy="86227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F4C7E75-BC45-7BF9-4D32-A86B0FA249B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39140" y="1926417"/>
                  <a:ext cx="170350" cy="121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ED215D-ECA2-A23D-8CB6-3056A5B1DC51}"/>
                    </a:ext>
                  </a:extLst>
                </p14:cNvPr>
                <p14:cNvContentPartPr/>
                <p14:nvPr/>
              </p14:nvContentPartPr>
              <p14:xfrm>
                <a:off x="9703114" y="1857022"/>
                <a:ext cx="4226" cy="49313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ED215D-ECA2-A23D-8CB6-3056A5B1DC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85506" y="1839385"/>
                  <a:ext cx="39091" cy="84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BFFEC1-99FB-3083-5C5B-6F35FE52E508}"/>
                    </a:ext>
                  </a:extLst>
                </p14:cNvPr>
                <p14:cNvContentPartPr/>
                <p14:nvPr/>
              </p14:nvContentPartPr>
              <p14:xfrm>
                <a:off x="9747074" y="1960157"/>
                <a:ext cx="66785" cy="59176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BFFEC1-99FB-3083-5C5B-6F35FE52E50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9024" y="1942225"/>
                  <a:ext cx="102524" cy="94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B8AE03-111D-FFCC-E334-035F121A8968}"/>
                    </a:ext>
                  </a:extLst>
                </p14:cNvPr>
                <p14:cNvContentPartPr/>
                <p14:nvPr/>
              </p14:nvContentPartPr>
              <p14:xfrm>
                <a:off x="9856126" y="1957902"/>
                <a:ext cx="71575" cy="58895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B8AE03-111D-FFCC-E334-035F121A89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38142" y="1939946"/>
                  <a:ext cx="107183" cy="94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85F4143-8442-03D5-465E-66115C572E07}"/>
                    </a:ext>
                  </a:extLst>
                </p14:cNvPr>
                <p14:cNvContentPartPr/>
                <p14:nvPr/>
              </p14:nvContentPartPr>
              <p14:xfrm>
                <a:off x="9973350" y="1995380"/>
                <a:ext cx="4226" cy="23952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85F4143-8442-03D5-465E-66115C572E0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55742" y="1977505"/>
                  <a:ext cx="39091" cy="59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7893C1C-7614-3112-9ECF-0E5DEE4F2D08}"/>
                    </a:ext>
                  </a:extLst>
                </p14:cNvPr>
                <p14:cNvContentPartPr/>
                <p14:nvPr/>
              </p14:nvContentPartPr>
              <p14:xfrm>
                <a:off x="9949117" y="1872802"/>
                <a:ext cx="12962" cy="31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7893C1C-7614-3112-9ECF-0E5DEE4F2D0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31114" y="1854870"/>
                  <a:ext cx="48608" cy="67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D699FF-2A79-4C50-AA9D-2C9598B80424}"/>
                    </a:ext>
                  </a:extLst>
                </p14:cNvPr>
                <p14:cNvContentPartPr/>
                <p14:nvPr/>
              </p14:nvContentPartPr>
              <p14:xfrm>
                <a:off x="9982086" y="1850541"/>
                <a:ext cx="106798" cy="158366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D699FF-2A79-4C50-AA9D-2C9598B804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64107" y="1832905"/>
                  <a:ext cx="142397" cy="193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F936735-1CE6-B050-2D89-D9862091A11D}"/>
                    </a:ext>
                  </a:extLst>
                </p14:cNvPr>
                <p14:cNvContentPartPr/>
                <p14:nvPr/>
              </p14:nvContentPartPr>
              <p14:xfrm>
                <a:off x="10107764" y="1970019"/>
                <a:ext cx="36633" cy="40578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F936735-1CE6-B050-2D89-D9862091A11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89807" y="1952064"/>
                  <a:ext cx="72189" cy="76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F83D7C6-3732-70CE-3F84-5A3E9298BAFD}"/>
                    </a:ext>
                  </a:extLst>
                </p14:cNvPr>
                <p14:cNvContentPartPr/>
                <p14:nvPr/>
              </p14:nvContentPartPr>
              <p14:xfrm>
                <a:off x="10127490" y="1951703"/>
                <a:ext cx="69602" cy="17471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F83D7C6-3732-70CE-3F84-5A3E9298BAF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9551" y="1933692"/>
                  <a:ext cx="105121" cy="2103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8B05CE2-C600-4981-2E10-F51DA60C9F04}"/>
              </a:ext>
            </a:extLst>
          </p:cNvPr>
          <p:cNvGrpSpPr/>
          <p:nvPr/>
        </p:nvGrpSpPr>
        <p:grpSpPr>
          <a:xfrm>
            <a:off x="9149398" y="2194041"/>
            <a:ext cx="264883" cy="199789"/>
            <a:chOff x="9149398" y="2194041"/>
            <a:chExt cx="264883" cy="1997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04100A3-4192-9AD2-9B2E-D16E29E608C5}"/>
                    </a:ext>
                  </a:extLst>
                </p14:cNvPr>
                <p14:cNvContentPartPr/>
                <p14:nvPr/>
              </p14:nvContentPartPr>
              <p14:xfrm>
                <a:off x="9149398" y="2287032"/>
                <a:ext cx="116379" cy="106798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04100A3-4192-9AD2-9B2E-D16E29E608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31383" y="2269053"/>
                  <a:ext cx="152049" cy="14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5BD083D-9689-B124-4750-D931EE755E9B}"/>
                    </a:ext>
                  </a:extLst>
                </p14:cNvPr>
                <p14:cNvContentPartPr/>
                <p14:nvPr/>
              </p14:nvContentPartPr>
              <p14:xfrm>
                <a:off x="9281840" y="2194041"/>
                <a:ext cx="73547" cy="181191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5BD083D-9689-B124-4750-D931EE755E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64174" y="2176066"/>
                  <a:ext cx="109239" cy="216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FA98B9-7C96-859B-737E-AD9E649767F9}"/>
                    </a:ext>
                  </a:extLst>
                </p14:cNvPr>
                <p14:cNvContentPartPr/>
                <p14:nvPr/>
              </p14:nvContentPartPr>
              <p14:xfrm>
                <a:off x="9272259" y="2270125"/>
                <a:ext cx="142022" cy="16062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FA98B9-7C96-859B-737E-AD9E649767F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54236" y="2251873"/>
                  <a:ext cx="177708" cy="522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64412EB-6BFD-3813-7238-EEFFAFC31009}"/>
              </a:ext>
            </a:extLst>
          </p:cNvPr>
          <p:cNvGrpSpPr/>
          <p:nvPr/>
        </p:nvGrpSpPr>
        <p:grpSpPr>
          <a:xfrm>
            <a:off x="9585045" y="2147547"/>
            <a:ext cx="417895" cy="215569"/>
            <a:chOff x="9585045" y="2147547"/>
            <a:chExt cx="417895" cy="2155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3A202E7-4837-0424-E4CA-3C2A2DA7F6D8}"/>
                    </a:ext>
                  </a:extLst>
                </p14:cNvPr>
                <p14:cNvContentPartPr/>
                <p14:nvPr/>
              </p14:nvContentPartPr>
              <p14:xfrm>
                <a:off x="9593780" y="2202214"/>
                <a:ext cx="104544" cy="156393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3A202E7-4837-0424-E4CA-3C2A2DA7F6D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75817" y="2184238"/>
                  <a:ext cx="140111" cy="191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00EEB14-E1C8-B936-7E17-53DC0DD89266}"/>
                    </a:ext>
                  </a:extLst>
                </p14:cNvPr>
                <p14:cNvContentPartPr/>
                <p14:nvPr/>
              </p14:nvContentPartPr>
              <p14:xfrm>
                <a:off x="9585045" y="2197424"/>
                <a:ext cx="107643" cy="165692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00EEB14-E1C8-B936-7E17-53DC0DD892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67044" y="2179453"/>
                  <a:ext cx="143284" cy="201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16E18C5-9C2F-9449-29F3-15B307541B74}"/>
                    </a:ext>
                  </a:extLst>
                </p14:cNvPr>
                <p14:cNvContentPartPr/>
                <p14:nvPr/>
              </p14:nvContentPartPr>
              <p14:xfrm>
                <a:off x="9748201" y="2239973"/>
                <a:ext cx="65375" cy="3946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16E18C5-9C2F-9449-29F3-15B307541B7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30600" y="2222037"/>
                  <a:ext cx="100936" cy="39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C04E079-6B7B-9F41-932D-FC1A38881F44}"/>
                    </a:ext>
                  </a:extLst>
                </p14:cNvPr>
                <p14:cNvContentPartPr/>
                <p14:nvPr/>
              </p14:nvContentPartPr>
              <p14:xfrm>
                <a:off x="9754964" y="2318592"/>
                <a:ext cx="61429" cy="7045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C04E079-6B7B-9F41-932D-FC1A38881F4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37002" y="2300979"/>
                  <a:ext cx="96993" cy="41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8CBE2B5-58DB-4ECE-9CB4-8BA8355A0ADC}"/>
                    </a:ext>
                  </a:extLst>
                </p14:cNvPr>
                <p14:cNvContentPartPr/>
                <p14:nvPr/>
              </p14:nvContentPartPr>
              <p14:xfrm>
                <a:off x="9875007" y="2147547"/>
                <a:ext cx="127933" cy="186544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8CBE2B5-58DB-4ECE-9CB4-8BA8355A0A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57349" y="2129576"/>
                  <a:ext cx="163610" cy="2221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F74AD67-FC3E-D8E2-F580-5BE5B9E427B0}"/>
                  </a:ext>
                </a:extLst>
              </p:cNvPr>
              <p:cNvSpPr txBox="1"/>
              <p:nvPr/>
            </p:nvSpPr>
            <p:spPr>
              <a:xfrm>
                <a:off x="204263" y="4382833"/>
                <a:ext cx="4418261" cy="1376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F74AD67-FC3E-D8E2-F580-5BE5B9E4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3" y="4382833"/>
                <a:ext cx="4418261" cy="1376018"/>
              </a:xfrm>
              <a:prstGeom prst="rect">
                <a:avLst/>
              </a:prstGeom>
              <a:blipFill>
                <a:blip r:embed="rId238"/>
                <a:stretch>
                  <a:fillRect r="-138" b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1ACD251-EEBA-CCBE-9A47-9BDD3671BE6E}"/>
              </a:ext>
            </a:extLst>
          </p:cNvPr>
          <p:cNvGrpSpPr/>
          <p:nvPr/>
        </p:nvGrpSpPr>
        <p:grpSpPr>
          <a:xfrm>
            <a:off x="8777292" y="756612"/>
            <a:ext cx="2354757" cy="2051372"/>
            <a:chOff x="8777292" y="756612"/>
            <a:chExt cx="2354757" cy="20513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A5AD6BE-C669-F545-6F1F-28D1F20F2C83}"/>
                    </a:ext>
                  </a:extLst>
                </p14:cNvPr>
                <p14:cNvContentPartPr/>
                <p14:nvPr/>
              </p14:nvContentPartPr>
              <p14:xfrm>
                <a:off x="10194074" y="2066702"/>
                <a:ext cx="109966" cy="371459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A5AD6BE-C669-F545-6F1F-28D1F20F2C8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76106" y="2048705"/>
                  <a:ext cx="145543" cy="407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2C5002D-3A0F-5335-250D-8216DA5BE498}"/>
                    </a:ext>
                  </a:extLst>
                </p14:cNvPr>
                <p14:cNvContentPartPr/>
                <p14:nvPr/>
              </p14:nvContentPartPr>
              <p14:xfrm>
                <a:off x="10309929" y="2164230"/>
                <a:ext cx="140074" cy="208475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2C5002D-3A0F-5335-250D-8216DA5BE49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91925" y="2146227"/>
                  <a:ext cx="175723" cy="244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71E5B43-3736-F32E-B69E-AFFE1246DEAA}"/>
                    </a:ext>
                  </a:extLst>
                </p14:cNvPr>
                <p14:cNvContentPartPr/>
                <p14:nvPr/>
              </p14:nvContentPartPr>
              <p14:xfrm>
                <a:off x="10477168" y="2296777"/>
                <a:ext cx="34364" cy="165929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71E5B43-3736-F32E-B69E-AFFE1246DEA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59443" y="2278780"/>
                  <a:ext cx="70175" cy="201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8F504B5-21FF-D4D7-7815-856ACAE0636A}"/>
                    </a:ext>
                  </a:extLst>
                </p14:cNvPr>
                <p14:cNvContentPartPr/>
                <p14:nvPr/>
              </p14:nvContentPartPr>
              <p14:xfrm>
                <a:off x="10572406" y="2090265"/>
                <a:ext cx="123384" cy="163639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8F504B5-21FF-D4D7-7815-856ACAE0636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54780" y="2072642"/>
                  <a:ext cx="158996" cy="19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1A3C25-ABBD-D0DB-327E-8D3D6D1B7642}"/>
                    </a:ext>
                  </a:extLst>
                </p14:cNvPr>
                <p14:cNvContentPartPr/>
                <p14:nvPr/>
              </p14:nvContentPartPr>
              <p14:xfrm>
                <a:off x="10537387" y="2310196"/>
                <a:ext cx="225821" cy="32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1A3C25-ABBD-D0DB-327E-8D3D6D1B76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19379" y="2292196"/>
                  <a:ext cx="261477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ADA752E-1454-BB1F-5EE7-D30DDE4257AB}"/>
                    </a:ext>
                  </a:extLst>
                </p14:cNvPr>
                <p14:cNvContentPartPr/>
                <p14:nvPr/>
              </p14:nvContentPartPr>
              <p14:xfrm>
                <a:off x="10604478" y="2402815"/>
                <a:ext cx="134183" cy="118147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ADA752E-1454-BB1F-5EE7-D30DDE4257A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86851" y="2385219"/>
                  <a:ext cx="169797" cy="153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D84FD79-56AC-05F5-ABF6-38C272574C43}"/>
                    </a:ext>
                  </a:extLst>
                </p14:cNvPr>
                <p14:cNvContentPartPr/>
                <p14:nvPr/>
              </p14:nvContentPartPr>
              <p14:xfrm>
                <a:off x="10810008" y="2026447"/>
                <a:ext cx="168220" cy="550152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D84FD79-56AC-05F5-ABF6-38C272574C4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92395" y="2008816"/>
                  <a:ext cx="203805" cy="585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CDE46B-A170-BB86-FEEE-D551312EE07B}"/>
                    </a:ext>
                  </a:extLst>
                </p14:cNvPr>
                <p14:cNvContentPartPr/>
                <p14:nvPr/>
              </p14:nvContentPartPr>
              <p14:xfrm>
                <a:off x="8777292" y="756612"/>
                <a:ext cx="2354757" cy="2051372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CDE46B-A170-BB86-FEEE-D551312EE07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59292" y="738971"/>
                  <a:ext cx="2390397" cy="20870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F9677D3-A1AA-9348-82DD-1C09B1502993}"/>
                  </a:ext>
                </a:extLst>
              </p14:cNvPr>
              <p14:cNvContentPartPr/>
              <p14:nvPr/>
            </p14:nvContentPartPr>
            <p14:xfrm>
              <a:off x="8773364" y="767085"/>
              <a:ext cx="2280793" cy="1947297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F9677D3-A1AA-9348-82DD-1C09B1502993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683371" y="587113"/>
                <a:ext cx="2460420" cy="2306881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741B2CF-24D7-9E83-FA2B-8355D3B0AB75}"/>
              </a:ext>
            </a:extLst>
          </p:cNvPr>
          <p:cNvGrpSpPr/>
          <p:nvPr/>
        </p:nvGrpSpPr>
        <p:grpSpPr>
          <a:xfrm>
            <a:off x="1695847" y="2192303"/>
            <a:ext cx="1908000" cy="1495080"/>
            <a:chOff x="1695847" y="2192303"/>
            <a:chExt cx="1908000" cy="14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321BFC6-EAFC-60C4-F79A-9759E1F98001}"/>
                    </a:ext>
                  </a:extLst>
                </p14:cNvPr>
                <p14:cNvContentPartPr/>
                <p14:nvPr/>
              </p14:nvContentPartPr>
              <p14:xfrm>
                <a:off x="2392087" y="2224343"/>
                <a:ext cx="89280" cy="1463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321BFC6-EAFC-60C4-F79A-9759E1F9800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83087" y="2215343"/>
                  <a:ext cx="106920" cy="14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DAB810D-F199-A6A6-CAC2-F173C5F64396}"/>
                    </a:ext>
                  </a:extLst>
                </p14:cNvPr>
                <p14:cNvContentPartPr/>
                <p14:nvPr/>
              </p14:nvContentPartPr>
              <p14:xfrm>
                <a:off x="2327647" y="2192303"/>
                <a:ext cx="201600" cy="164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DAB810D-F199-A6A6-CAC2-F173C5F6439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18647" y="2183663"/>
                  <a:ext cx="21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09C210A-89B4-9AB4-9137-4CE7BB10D69B}"/>
                    </a:ext>
                  </a:extLst>
                </p14:cNvPr>
                <p14:cNvContentPartPr/>
                <p14:nvPr/>
              </p14:nvContentPartPr>
              <p14:xfrm>
                <a:off x="1695847" y="2862263"/>
                <a:ext cx="1845000" cy="102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09C210A-89B4-9AB4-9137-4CE7BB10D69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86847" y="2853263"/>
                  <a:ext cx="1862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6A631C6-6BB5-105C-27CE-4BB409C5D54B}"/>
                    </a:ext>
                  </a:extLst>
                </p14:cNvPr>
                <p14:cNvContentPartPr/>
                <p14:nvPr/>
              </p14:nvContentPartPr>
              <p14:xfrm>
                <a:off x="3297847" y="2732663"/>
                <a:ext cx="306000" cy="290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6A631C6-6BB5-105C-27CE-4BB409C5D54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89207" y="2723663"/>
                  <a:ext cx="3236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110BEE38-24F8-2D67-63B3-9FED5AC370C0}"/>
              </a:ext>
            </a:extLst>
          </p:cNvPr>
          <p:cNvGrpSpPr/>
          <p:nvPr/>
        </p:nvGrpSpPr>
        <p:grpSpPr>
          <a:xfrm>
            <a:off x="2132167" y="2755343"/>
            <a:ext cx="649440" cy="278640"/>
            <a:chOff x="2132167" y="2755343"/>
            <a:chExt cx="6494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1BA97F4-A9C2-F27E-C60B-E80F84A0FBF3}"/>
                    </a:ext>
                  </a:extLst>
                </p14:cNvPr>
                <p14:cNvContentPartPr/>
                <p14:nvPr/>
              </p14:nvContentPartPr>
              <p14:xfrm>
                <a:off x="2279767" y="2840663"/>
                <a:ext cx="27720" cy="193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1BA97F4-A9C2-F27E-C60B-E80F84A0FB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271127" y="2831663"/>
                  <a:ext cx="4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DFC7899-45FE-C278-DF48-C512F130427C}"/>
                    </a:ext>
                  </a:extLst>
                </p14:cNvPr>
                <p14:cNvContentPartPr/>
                <p14:nvPr/>
              </p14:nvContentPartPr>
              <p14:xfrm>
                <a:off x="2132167" y="2845343"/>
                <a:ext cx="34560" cy="171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DFC7899-45FE-C278-DF48-C512F130427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23527" y="2836343"/>
                  <a:ext cx="52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75D7615-07E4-75CB-55D7-C1723D701F5C}"/>
                    </a:ext>
                  </a:extLst>
                </p14:cNvPr>
                <p14:cNvContentPartPr/>
                <p14:nvPr/>
              </p14:nvContentPartPr>
              <p14:xfrm>
                <a:off x="2577127" y="2820863"/>
                <a:ext cx="11160" cy="157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75D7615-07E4-75CB-55D7-C1723D701F5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68487" y="2811863"/>
                  <a:ext cx="2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47A1E28-D53C-7317-4730-028EA494D6C3}"/>
                    </a:ext>
                  </a:extLst>
                </p14:cNvPr>
                <p14:cNvContentPartPr/>
                <p14:nvPr/>
              </p14:nvContentPartPr>
              <p14:xfrm>
                <a:off x="2757847" y="2818703"/>
                <a:ext cx="23760" cy="17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47A1E28-D53C-7317-4730-028EA494D6C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748847" y="2810063"/>
                  <a:ext cx="41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5587DBE-A187-588B-16F3-23AE3AC211EC}"/>
                    </a:ext>
                  </a:extLst>
                </p14:cNvPr>
                <p14:cNvContentPartPr/>
                <p14:nvPr/>
              </p14:nvContentPartPr>
              <p14:xfrm>
                <a:off x="2397847" y="2755343"/>
                <a:ext cx="136080" cy="6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5587DBE-A187-588B-16F3-23AE3AC211E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388847" y="2746343"/>
                  <a:ext cx="15372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EBF8498-B6B9-DA24-2259-B47AE4FDBE45}"/>
                  </a:ext>
                </a:extLst>
              </p14:cNvPr>
              <p14:cNvContentPartPr/>
              <p14:nvPr/>
            </p14:nvContentPartPr>
            <p14:xfrm>
              <a:off x="2378407" y="2573903"/>
              <a:ext cx="14148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EBF8498-B6B9-DA24-2259-B47AE4FDBE4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369767" y="2564903"/>
                <a:ext cx="159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B5280464-FBE6-3996-604C-37282DE405A2}"/>
                  </a:ext>
                </a:extLst>
              </p14:cNvPr>
              <p14:cNvContentPartPr/>
              <p14:nvPr/>
            </p14:nvContentPartPr>
            <p14:xfrm>
              <a:off x="2683327" y="2529263"/>
              <a:ext cx="140040" cy="180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B5280464-FBE6-3996-604C-37282DE405A2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665327" y="2511623"/>
                <a:ext cx="17568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7BFBB4-B965-7D58-FBA6-0EB371FCD6D0}"/>
              </a:ext>
            </a:extLst>
          </p:cNvPr>
          <p:cNvGrpSpPr/>
          <p:nvPr/>
        </p:nvGrpSpPr>
        <p:grpSpPr>
          <a:xfrm>
            <a:off x="1255927" y="1834823"/>
            <a:ext cx="2384640" cy="1974960"/>
            <a:chOff x="1255927" y="1834823"/>
            <a:chExt cx="2384640" cy="19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DB8C013-8184-659F-2A44-C1C20D618735}"/>
                    </a:ext>
                  </a:extLst>
                </p14:cNvPr>
                <p14:cNvContentPartPr/>
                <p14:nvPr/>
              </p14:nvContentPartPr>
              <p14:xfrm>
                <a:off x="2007247" y="2166023"/>
                <a:ext cx="6840" cy="27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DB8C013-8184-659F-2A44-C1C20D6187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989607" y="2148023"/>
                  <a:ext cx="42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6782BC0-2FA2-E8C0-1314-4BF5ACA7ED69}"/>
                    </a:ext>
                  </a:extLst>
                </p14:cNvPr>
                <p14:cNvContentPartPr/>
                <p14:nvPr/>
              </p14:nvContentPartPr>
              <p14:xfrm>
                <a:off x="2041087" y="2295623"/>
                <a:ext cx="19800" cy="130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6782BC0-2FA2-E8C0-1314-4BF5ACA7ED6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023087" y="2277623"/>
                  <a:ext cx="55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BB2C025-1F54-59D8-17FB-E1029FAB70EC}"/>
                    </a:ext>
                  </a:extLst>
                </p14:cNvPr>
                <p14:cNvContentPartPr/>
                <p14:nvPr/>
              </p14:nvContentPartPr>
              <p14:xfrm>
                <a:off x="2077807" y="2511263"/>
                <a:ext cx="31320" cy="56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BB2C025-1F54-59D8-17FB-E1029FAB70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59807" y="2493263"/>
                  <a:ext cx="66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77FBF4B-DA00-6C89-3A77-A04C44ED3C41}"/>
                    </a:ext>
                  </a:extLst>
                </p14:cNvPr>
                <p14:cNvContentPartPr/>
                <p14:nvPr/>
              </p14:nvContentPartPr>
              <p14:xfrm>
                <a:off x="1260967" y="2771543"/>
                <a:ext cx="869400" cy="993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77FBF4B-DA00-6C89-3A77-A04C44ED3C4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42967" y="2753903"/>
                  <a:ext cx="905040" cy="10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05F2A0E-63B2-E330-AA00-2C60BA1FB20A}"/>
                    </a:ext>
                  </a:extLst>
                </p14:cNvPr>
                <p14:cNvContentPartPr/>
                <p14:nvPr/>
              </p14:nvContentPartPr>
              <p14:xfrm>
                <a:off x="2021647" y="3645623"/>
                <a:ext cx="100800" cy="155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05F2A0E-63B2-E330-AA00-2C60BA1FB20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03647" y="3627623"/>
                  <a:ext cx="136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7F0C97A-DA2F-590F-E277-4FD23A450F30}"/>
                    </a:ext>
                  </a:extLst>
                </p14:cNvPr>
                <p14:cNvContentPartPr/>
                <p14:nvPr/>
              </p14:nvContentPartPr>
              <p14:xfrm>
                <a:off x="1255927" y="2695223"/>
                <a:ext cx="172080" cy="184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7F0C97A-DA2F-590F-E277-4FD23A450F3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38287" y="2677583"/>
                  <a:ext cx="207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F24AABF-E4BD-AF3F-D418-492E2513EE38}"/>
                    </a:ext>
                  </a:extLst>
                </p14:cNvPr>
                <p14:cNvContentPartPr/>
                <p14:nvPr/>
              </p14:nvContentPartPr>
              <p14:xfrm>
                <a:off x="2124607" y="3756863"/>
                <a:ext cx="19440" cy="52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F24AABF-E4BD-AF3F-D418-492E2513EE3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106967" y="3738863"/>
                  <a:ext cx="55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5B878E4-784A-0194-6CE9-77EE3D7896DC}"/>
                    </a:ext>
                  </a:extLst>
                </p14:cNvPr>
                <p14:cNvContentPartPr/>
                <p14:nvPr/>
              </p14:nvContentPartPr>
              <p14:xfrm>
                <a:off x="2118127" y="2700623"/>
                <a:ext cx="6840" cy="168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5B878E4-784A-0194-6CE9-77EE3D7896D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00487" y="2682983"/>
                  <a:ext cx="42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EE9BF98-1145-9878-3991-20365D6B5FDF}"/>
                    </a:ext>
                  </a:extLst>
                </p14:cNvPr>
                <p14:cNvContentPartPr/>
                <p14:nvPr/>
              </p14:nvContentPartPr>
              <p14:xfrm>
                <a:off x="2133967" y="2936063"/>
                <a:ext cx="11880" cy="73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EE9BF98-1145-9878-3991-20365D6B5FD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115967" y="2918423"/>
                  <a:ext cx="47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5B88C6D-7A23-4C77-2C30-E3E990E090D6}"/>
                    </a:ext>
                  </a:extLst>
                </p14:cNvPr>
                <p14:cNvContentPartPr/>
                <p14:nvPr/>
              </p14:nvContentPartPr>
              <p14:xfrm>
                <a:off x="2151607" y="3293183"/>
                <a:ext cx="2160" cy="3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5B88C6D-7A23-4C77-2C30-E3E990E090D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33967" y="327554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14B76FE-2EEA-F514-C38C-97977A0631A7}"/>
                    </a:ext>
                  </a:extLst>
                </p14:cNvPr>
                <p14:cNvContentPartPr/>
                <p14:nvPr/>
              </p14:nvContentPartPr>
              <p14:xfrm>
                <a:off x="2153407" y="3400103"/>
                <a:ext cx="5400" cy="232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14B76FE-2EEA-F514-C38C-97977A0631A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35407" y="3382463"/>
                  <a:ext cx="41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F1447F9-46C8-A845-A939-51B0E49DE869}"/>
                    </a:ext>
                  </a:extLst>
                </p14:cNvPr>
                <p14:cNvContentPartPr/>
                <p14:nvPr/>
              </p14:nvContentPartPr>
              <p14:xfrm>
                <a:off x="2167807" y="3726983"/>
                <a:ext cx="2160" cy="1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F1447F9-46C8-A845-A939-51B0E49DE86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50167" y="370934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EDC0746-5829-70E0-10A7-5F143EB9F47B}"/>
                    </a:ext>
                  </a:extLst>
                </p14:cNvPr>
                <p14:cNvContentPartPr/>
                <p14:nvPr/>
              </p14:nvContentPartPr>
              <p14:xfrm>
                <a:off x="2163127" y="3140543"/>
                <a:ext cx="6840" cy="195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EDC0746-5829-70E0-10A7-5F143EB9F47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45127" y="3122543"/>
                  <a:ext cx="42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F764D76-701F-2A75-913E-931C475A8A93}"/>
                    </a:ext>
                  </a:extLst>
                </p14:cNvPr>
                <p14:cNvContentPartPr/>
                <p14:nvPr/>
              </p14:nvContentPartPr>
              <p14:xfrm>
                <a:off x="2146927" y="2946503"/>
                <a:ext cx="10080" cy="174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F764D76-701F-2A75-913E-931C475A8A9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28927" y="2928503"/>
                  <a:ext cx="45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7E94765-0A7F-05CE-D39A-B8E2CE255B98}"/>
                    </a:ext>
                  </a:extLst>
                </p14:cNvPr>
                <p14:cNvContentPartPr/>
                <p14:nvPr/>
              </p14:nvContentPartPr>
              <p14:xfrm>
                <a:off x="2054047" y="1854983"/>
                <a:ext cx="672840" cy="833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7E94765-0A7F-05CE-D39A-B8E2CE255B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36047" y="1837343"/>
                  <a:ext cx="708480" cy="86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7432E13-99B7-B0BB-AA4D-6770CF331158}"/>
                    </a:ext>
                  </a:extLst>
                </p14:cNvPr>
                <p14:cNvContentPartPr/>
                <p14:nvPr/>
              </p14:nvContentPartPr>
              <p14:xfrm>
                <a:off x="2832367" y="2658143"/>
                <a:ext cx="763200" cy="82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7432E13-99B7-B0BB-AA4D-6770CF33115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14367" y="2640143"/>
                  <a:ext cx="798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13D100F-D006-C87C-7388-6232134471C8}"/>
                    </a:ext>
                  </a:extLst>
                </p14:cNvPr>
                <p14:cNvContentPartPr/>
                <p14:nvPr/>
              </p14:nvContentPartPr>
              <p14:xfrm>
                <a:off x="3456607" y="2693783"/>
                <a:ext cx="183960" cy="110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13D100F-D006-C87C-7388-6232134471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38967" y="2675783"/>
                  <a:ext cx="219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EBB244D-B7F7-1BA7-4639-61D77B1E518E}"/>
                    </a:ext>
                  </a:extLst>
                </p14:cNvPr>
                <p14:cNvContentPartPr/>
                <p14:nvPr/>
              </p14:nvContentPartPr>
              <p14:xfrm>
                <a:off x="2015527" y="1834823"/>
                <a:ext cx="156240" cy="135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EBB244D-B7F7-1BA7-4639-61D77B1E518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97527" y="1817183"/>
                  <a:ext cx="1918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480FB89-3A8E-042F-6087-168CCAC976DD}"/>
              </a:ext>
            </a:extLst>
          </p:cNvPr>
          <p:cNvGrpSpPr/>
          <p:nvPr/>
        </p:nvGrpSpPr>
        <p:grpSpPr>
          <a:xfrm>
            <a:off x="4489807" y="4625903"/>
            <a:ext cx="1188720" cy="676080"/>
            <a:chOff x="4489807" y="4625903"/>
            <a:chExt cx="11887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96AF30C-93BA-DE1C-4DAB-D851752B7E00}"/>
                    </a:ext>
                  </a:extLst>
                </p14:cNvPr>
                <p14:cNvContentPartPr/>
                <p14:nvPr/>
              </p14:nvContentPartPr>
              <p14:xfrm>
                <a:off x="4753327" y="4803383"/>
                <a:ext cx="66600" cy="451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96AF30C-93BA-DE1C-4DAB-D851752B7E0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35327" y="4785743"/>
                  <a:ext cx="1022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6C81172-4E83-93BA-FD52-E04C2E78B405}"/>
                    </a:ext>
                  </a:extLst>
                </p14:cNvPr>
                <p14:cNvContentPartPr/>
                <p14:nvPr/>
              </p14:nvContentPartPr>
              <p14:xfrm>
                <a:off x="4743967" y="4708703"/>
                <a:ext cx="222840" cy="593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6C81172-4E83-93BA-FD52-E04C2E78B40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25967" y="4690703"/>
                  <a:ext cx="25848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2E7E0A7-72B9-1F14-B733-49291DE9FC67}"/>
                    </a:ext>
                  </a:extLst>
                </p14:cNvPr>
                <p14:cNvContentPartPr/>
                <p14:nvPr/>
              </p14:nvContentPartPr>
              <p14:xfrm>
                <a:off x="4964647" y="4729583"/>
                <a:ext cx="212760" cy="463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2E7E0A7-72B9-1F14-B733-49291DE9FC6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947007" y="4711943"/>
                  <a:ext cx="2484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35E64CE-2C6F-DD22-3BEF-5381D01A65ED}"/>
                    </a:ext>
                  </a:extLst>
                </p14:cNvPr>
                <p14:cNvContentPartPr/>
                <p14:nvPr/>
              </p14:nvContentPartPr>
              <p14:xfrm>
                <a:off x="4979767" y="4650023"/>
                <a:ext cx="381960" cy="458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35E64CE-2C6F-DD22-3BEF-5381D01A65E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62127" y="4632383"/>
                  <a:ext cx="417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A91EE0B-B198-F951-BD7E-B5BE93EA7F34}"/>
                    </a:ext>
                  </a:extLst>
                </p14:cNvPr>
                <p14:cNvContentPartPr/>
                <p14:nvPr/>
              </p14:nvContentPartPr>
              <p14:xfrm>
                <a:off x="5370007" y="4677743"/>
                <a:ext cx="308520" cy="383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A91EE0B-B198-F951-BD7E-B5BE93EA7F3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352367" y="4659743"/>
                  <a:ext cx="3441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69D97EF-5846-50A2-ABF1-09637C7283E9}"/>
                    </a:ext>
                  </a:extLst>
                </p14:cNvPr>
                <p14:cNvContentPartPr/>
                <p14:nvPr/>
              </p14:nvContentPartPr>
              <p14:xfrm>
                <a:off x="5431927" y="4768463"/>
                <a:ext cx="147240" cy="103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69D97EF-5846-50A2-ABF1-09637C7283E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414287" y="4750463"/>
                  <a:ext cx="182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1241AD3-4001-ACE1-95CC-5A03AB750C15}"/>
                    </a:ext>
                  </a:extLst>
                </p14:cNvPr>
                <p14:cNvContentPartPr/>
                <p14:nvPr/>
              </p14:nvContentPartPr>
              <p14:xfrm>
                <a:off x="5371447" y="4625903"/>
                <a:ext cx="108000" cy="68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1241AD3-4001-ACE1-95CC-5A03AB750C1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53807" y="4607903"/>
                  <a:ext cx="143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43F526B-CC96-6F56-F066-6EF69264CB73}"/>
                    </a:ext>
                  </a:extLst>
                </p14:cNvPr>
                <p14:cNvContentPartPr/>
                <p14:nvPr/>
              </p14:nvContentPartPr>
              <p14:xfrm>
                <a:off x="4489807" y="5089223"/>
                <a:ext cx="84240" cy="23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43F526B-CC96-6F56-F066-6EF69264CB7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472167" y="5071583"/>
                  <a:ext cx="119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B5D40F4-5E97-8CE5-6977-9C72A34EB6D9}"/>
                    </a:ext>
                  </a:extLst>
                </p14:cNvPr>
                <p14:cNvContentPartPr/>
                <p14:nvPr/>
              </p14:nvContentPartPr>
              <p14:xfrm>
                <a:off x="4525807" y="5190743"/>
                <a:ext cx="141480" cy="47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B5D40F4-5E97-8CE5-6977-9C72A34EB6D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07807" y="5173103"/>
                  <a:ext cx="1771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A043DF5-9876-6F51-EA0A-1508B934EB1C}"/>
              </a:ext>
            </a:extLst>
          </p:cNvPr>
          <p:cNvGrpSpPr/>
          <p:nvPr/>
        </p:nvGrpSpPr>
        <p:grpSpPr>
          <a:xfrm>
            <a:off x="6483847" y="3703583"/>
            <a:ext cx="1677960" cy="2403720"/>
            <a:chOff x="6483847" y="3703583"/>
            <a:chExt cx="1677960" cy="24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CA68A4F-BAE8-AD29-B804-1BD7F4CEDD3E}"/>
                    </a:ext>
                  </a:extLst>
                </p14:cNvPr>
                <p14:cNvContentPartPr/>
                <p14:nvPr/>
              </p14:nvContentPartPr>
              <p14:xfrm>
                <a:off x="6483847" y="3987983"/>
                <a:ext cx="297360" cy="707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CA68A4F-BAE8-AD29-B804-1BD7F4CEDD3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465847" y="3969983"/>
                  <a:ext cx="33300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1E4728B-A7B7-A562-6C0D-2387A1367D03}"/>
                    </a:ext>
                  </a:extLst>
                </p14:cNvPr>
                <p14:cNvContentPartPr/>
                <p14:nvPr/>
              </p14:nvContentPartPr>
              <p14:xfrm>
                <a:off x="6838447" y="4501703"/>
                <a:ext cx="28080" cy="110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1E4728B-A7B7-A562-6C0D-2387A1367D0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820807" y="4483703"/>
                  <a:ext cx="63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D5751F7-1944-8B0E-9CE4-CE58404B2027}"/>
                    </a:ext>
                  </a:extLst>
                </p14:cNvPr>
                <p14:cNvContentPartPr/>
                <p14:nvPr/>
              </p14:nvContentPartPr>
              <p14:xfrm>
                <a:off x="6729367" y="4333223"/>
                <a:ext cx="32760" cy="30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D5751F7-1944-8B0E-9CE4-CE58404B202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1727" y="4315223"/>
                  <a:ext cx="68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74AF827-D704-88C8-27C5-2658F831A065}"/>
                    </a:ext>
                  </a:extLst>
                </p14:cNvPr>
                <p14:cNvContentPartPr/>
                <p14:nvPr/>
              </p14:nvContentPartPr>
              <p14:xfrm>
                <a:off x="6897487" y="4405223"/>
                <a:ext cx="208440" cy="165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74AF827-D704-88C8-27C5-2658F831A06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79487" y="4387583"/>
                  <a:ext cx="244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F791DE-7F83-A81F-C516-9FA0F38E7222}"/>
                    </a:ext>
                  </a:extLst>
                </p14:cNvPr>
                <p14:cNvContentPartPr/>
                <p14:nvPr/>
              </p14:nvContentPartPr>
              <p14:xfrm>
                <a:off x="6682927" y="4893743"/>
                <a:ext cx="21600" cy="214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F791DE-7F83-A81F-C516-9FA0F38E722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665287" y="4875743"/>
                  <a:ext cx="57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B14A69C-284F-CB9E-F5C5-7B26C32E96D7}"/>
                    </a:ext>
                  </a:extLst>
                </p14:cNvPr>
                <p14:cNvContentPartPr/>
                <p14:nvPr/>
              </p14:nvContentPartPr>
              <p14:xfrm>
                <a:off x="6607687" y="4932263"/>
                <a:ext cx="239400" cy="174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B14A69C-284F-CB9E-F5C5-7B26C32E96D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90047" y="4914623"/>
                  <a:ext cx="275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098EA31-759A-BE60-D959-72F9A30CC47C}"/>
                    </a:ext>
                  </a:extLst>
                </p14:cNvPr>
                <p14:cNvContentPartPr/>
                <p14:nvPr/>
              </p14:nvContentPartPr>
              <p14:xfrm>
                <a:off x="6848167" y="4938743"/>
                <a:ext cx="132120" cy="28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098EA31-759A-BE60-D959-72F9A30CC47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30527" y="4921103"/>
                  <a:ext cx="167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C5CC130-93EB-14CB-2CBB-A52BF5E5888A}"/>
                    </a:ext>
                  </a:extLst>
                </p14:cNvPr>
                <p14:cNvContentPartPr/>
                <p14:nvPr/>
              </p14:nvContentPartPr>
              <p14:xfrm>
                <a:off x="6904327" y="4864943"/>
                <a:ext cx="124200" cy="189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C5CC130-93EB-14CB-2CBB-A52BF5E5888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86687" y="4847303"/>
                  <a:ext cx="159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3B90A53-E230-D944-7E11-1060BE3CF2B8}"/>
                    </a:ext>
                  </a:extLst>
                </p14:cNvPr>
                <p14:cNvContentPartPr/>
                <p14:nvPr/>
              </p14:nvContentPartPr>
              <p14:xfrm>
                <a:off x="7058407" y="4756943"/>
                <a:ext cx="64800" cy="36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3B90A53-E230-D944-7E11-1060BE3CF2B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040407" y="4739303"/>
                  <a:ext cx="100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C8363B1-684E-05EF-F45A-91EC46CF66B5}"/>
                    </a:ext>
                  </a:extLst>
                </p14:cNvPr>
                <p14:cNvContentPartPr/>
                <p14:nvPr/>
              </p14:nvContentPartPr>
              <p14:xfrm>
                <a:off x="7122487" y="4681343"/>
                <a:ext cx="196560" cy="216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C8363B1-684E-05EF-F45A-91EC46CF66B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104847" y="4663703"/>
                  <a:ext cx="232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66833A1-4278-4962-1E92-DD2A6C6BED04}"/>
                    </a:ext>
                  </a:extLst>
                </p14:cNvPr>
                <p14:cNvContentPartPr/>
                <p14:nvPr/>
              </p14:nvContentPartPr>
              <p14:xfrm>
                <a:off x="7270807" y="4606823"/>
                <a:ext cx="66960" cy="20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66833A1-4278-4962-1E92-DD2A6C6BED0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52807" y="4589183"/>
                  <a:ext cx="102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C05579C-71A2-9EC1-3E12-90D748DFFF04}"/>
                    </a:ext>
                  </a:extLst>
                </p14:cNvPr>
                <p14:cNvContentPartPr/>
                <p14:nvPr/>
              </p14:nvContentPartPr>
              <p14:xfrm>
                <a:off x="7244887" y="3986183"/>
                <a:ext cx="45360" cy="226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C05579C-71A2-9EC1-3E12-90D748DFFF0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26887" y="3968543"/>
                  <a:ext cx="81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0335EF6-63C2-A938-F386-038C8E750D4E}"/>
                    </a:ext>
                  </a:extLst>
                </p14:cNvPr>
                <p14:cNvContentPartPr/>
                <p14:nvPr/>
              </p14:nvContentPartPr>
              <p14:xfrm>
                <a:off x="7188007" y="4054583"/>
                <a:ext cx="159840" cy="103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0335EF6-63C2-A938-F386-038C8E750D4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70367" y="4036943"/>
                  <a:ext cx="19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44AE7BE-CBE3-65F2-DAC7-3B7CA63BC56A}"/>
                    </a:ext>
                  </a:extLst>
                </p14:cNvPr>
                <p14:cNvContentPartPr/>
                <p14:nvPr/>
              </p14:nvContentPartPr>
              <p14:xfrm>
                <a:off x="7233007" y="3820943"/>
                <a:ext cx="146880" cy="137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44AE7BE-CBE3-65F2-DAC7-3B7CA63BC56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215367" y="3803303"/>
                  <a:ext cx="182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D550B67-A604-4D10-D7C4-B5B9D88F676C}"/>
                    </a:ext>
                  </a:extLst>
                </p14:cNvPr>
                <p14:cNvContentPartPr/>
                <p14:nvPr/>
              </p14:nvContentPartPr>
              <p14:xfrm>
                <a:off x="7492567" y="3995183"/>
                <a:ext cx="102240" cy="43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D550B67-A604-4D10-D7C4-B5B9D88F676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74927" y="3977183"/>
                  <a:ext cx="137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B0A94D9-F3AD-80A9-AF25-7A8C98A3CEFC}"/>
                    </a:ext>
                  </a:extLst>
                </p14:cNvPr>
                <p14:cNvContentPartPr/>
                <p14:nvPr/>
              </p14:nvContentPartPr>
              <p14:xfrm>
                <a:off x="7540087" y="3954863"/>
                <a:ext cx="43560" cy="124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B0A94D9-F3AD-80A9-AF25-7A8C98A3CEF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522447" y="3937223"/>
                  <a:ext cx="79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328AC15-7D4B-58DB-B0C4-5AC25491D22F}"/>
                    </a:ext>
                  </a:extLst>
                </p14:cNvPr>
                <p14:cNvContentPartPr/>
                <p14:nvPr/>
              </p14:nvContentPartPr>
              <p14:xfrm>
                <a:off x="7578607" y="3856583"/>
                <a:ext cx="170640" cy="199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328AC15-7D4B-58DB-B0C4-5AC25491D22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560967" y="3838583"/>
                  <a:ext cx="206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6FBD1D2-736A-764E-674C-D64CE1810BC4}"/>
                    </a:ext>
                  </a:extLst>
                </p14:cNvPr>
                <p14:cNvContentPartPr/>
                <p14:nvPr/>
              </p14:nvContentPartPr>
              <p14:xfrm>
                <a:off x="7792447" y="3864143"/>
                <a:ext cx="22680" cy="1609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6FBD1D2-736A-764E-674C-D64CE1810BC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774447" y="3846503"/>
                  <a:ext cx="58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1C062B4-E7BA-C9B6-1354-5B379C044250}"/>
                    </a:ext>
                  </a:extLst>
                </p14:cNvPr>
                <p14:cNvContentPartPr/>
                <p14:nvPr/>
              </p14:nvContentPartPr>
              <p14:xfrm>
                <a:off x="7747087" y="3887903"/>
                <a:ext cx="132120" cy="136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1C062B4-E7BA-C9B6-1354-5B379C04425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29447" y="3870263"/>
                  <a:ext cx="167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B7DD3CE-604B-B656-C30B-A36F95702F36}"/>
                    </a:ext>
                  </a:extLst>
                </p14:cNvPr>
                <p14:cNvContentPartPr/>
                <p14:nvPr/>
              </p14:nvContentPartPr>
              <p14:xfrm>
                <a:off x="7882087" y="3898343"/>
                <a:ext cx="102960" cy="34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B7DD3CE-604B-B656-C30B-A36F95702F3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64447" y="3880343"/>
                  <a:ext cx="138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50F519B-7D61-9D58-C8D6-E81E9B3D0129}"/>
                    </a:ext>
                  </a:extLst>
                </p14:cNvPr>
                <p14:cNvContentPartPr/>
                <p14:nvPr/>
              </p14:nvContentPartPr>
              <p14:xfrm>
                <a:off x="7972807" y="3703583"/>
                <a:ext cx="171000" cy="241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50F519B-7D61-9D58-C8D6-E81E9B3D012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55167" y="3685943"/>
                  <a:ext cx="2066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C1C83D0-2EB7-5BBB-FEF1-AC75AC0E65D6}"/>
                    </a:ext>
                  </a:extLst>
                </p14:cNvPr>
                <p14:cNvContentPartPr/>
                <p14:nvPr/>
              </p14:nvContentPartPr>
              <p14:xfrm>
                <a:off x="7374847" y="4057463"/>
                <a:ext cx="761400" cy="268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C1C83D0-2EB7-5BBB-FEF1-AC75AC0E65D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57207" y="4039463"/>
                  <a:ext cx="797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6A2010A-25CB-073D-A314-E8EF98F5A18F}"/>
                    </a:ext>
                  </a:extLst>
                </p14:cNvPr>
                <p14:cNvContentPartPr/>
                <p14:nvPr/>
              </p14:nvContentPartPr>
              <p14:xfrm>
                <a:off x="7628287" y="4446983"/>
                <a:ext cx="26640" cy="170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6A2010A-25CB-073D-A314-E8EF98F5A18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610647" y="4428983"/>
                  <a:ext cx="62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C4AC46E-E108-4C03-FFED-355C9A38A594}"/>
                    </a:ext>
                  </a:extLst>
                </p14:cNvPr>
                <p14:cNvContentPartPr/>
                <p14:nvPr/>
              </p14:nvContentPartPr>
              <p14:xfrm>
                <a:off x="7569607" y="4480463"/>
                <a:ext cx="160920" cy="86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C4AC46E-E108-4C03-FFED-355C9A38A59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51607" y="4462823"/>
                  <a:ext cx="196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275EBE3-ACB2-2DF6-D938-163877066EC2}"/>
                    </a:ext>
                  </a:extLst>
                </p14:cNvPr>
                <p14:cNvContentPartPr/>
                <p14:nvPr/>
              </p14:nvContentPartPr>
              <p14:xfrm>
                <a:off x="7668967" y="4322783"/>
                <a:ext cx="114120" cy="104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275EBE3-ACB2-2DF6-D938-163877066EC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50967" y="4304783"/>
                  <a:ext cx="149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7A23A6C-DF51-1578-1EC1-08E197D70EB8}"/>
                    </a:ext>
                  </a:extLst>
                </p14:cNvPr>
                <p14:cNvContentPartPr/>
                <p14:nvPr/>
              </p14:nvContentPartPr>
              <p14:xfrm>
                <a:off x="7811527" y="4458863"/>
                <a:ext cx="112680" cy="27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7A23A6C-DF51-1578-1EC1-08E197D70EB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93527" y="4441223"/>
                  <a:ext cx="148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0E43B50-8C19-023E-A8E2-AB3DA37D030A}"/>
                    </a:ext>
                  </a:extLst>
                </p14:cNvPr>
                <p14:cNvContentPartPr/>
                <p14:nvPr/>
              </p14:nvContentPartPr>
              <p14:xfrm>
                <a:off x="7973527" y="4297223"/>
                <a:ext cx="74520" cy="76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0E43B50-8C19-023E-A8E2-AB3DA37D030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55527" y="4279223"/>
                  <a:ext cx="110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4DAB000-A90B-6C01-4570-89479E50E706}"/>
                    </a:ext>
                  </a:extLst>
                </p14:cNvPr>
                <p14:cNvContentPartPr/>
                <p14:nvPr/>
              </p14:nvContentPartPr>
              <p14:xfrm>
                <a:off x="8045887" y="4247543"/>
                <a:ext cx="115920" cy="205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4DAB000-A90B-6C01-4570-89479E50E70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027887" y="4229903"/>
                  <a:ext cx="151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4946553-E9F3-E5B6-1662-EBCF7644483D}"/>
                    </a:ext>
                  </a:extLst>
                </p14:cNvPr>
                <p14:cNvContentPartPr/>
                <p14:nvPr/>
              </p14:nvContentPartPr>
              <p14:xfrm>
                <a:off x="6513367" y="5476943"/>
                <a:ext cx="356760" cy="599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4946553-E9F3-E5B6-1662-EBCF7644483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95727" y="5458943"/>
                  <a:ext cx="39240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FD91C99-6CF1-2ACE-4C2B-9569E335081C}"/>
                    </a:ext>
                  </a:extLst>
                </p14:cNvPr>
                <p14:cNvContentPartPr/>
                <p14:nvPr/>
              </p14:nvContentPartPr>
              <p14:xfrm>
                <a:off x="6730447" y="5430143"/>
                <a:ext cx="266400" cy="421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FD91C99-6CF1-2ACE-4C2B-9569E335081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712807" y="5412503"/>
                  <a:ext cx="302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E4183D1-D9D8-BE70-648F-1C91A059681E}"/>
                    </a:ext>
                  </a:extLst>
                </p14:cNvPr>
                <p14:cNvContentPartPr/>
                <p14:nvPr/>
              </p14:nvContentPartPr>
              <p14:xfrm>
                <a:off x="6902887" y="5602223"/>
                <a:ext cx="48600" cy="25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E4183D1-D9D8-BE70-648F-1C91A059681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84887" y="5584223"/>
                  <a:ext cx="84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7C512E2-49CE-50ED-87AC-733D7C843D8D}"/>
                    </a:ext>
                  </a:extLst>
                </p14:cNvPr>
                <p14:cNvContentPartPr/>
                <p14:nvPr/>
              </p14:nvContentPartPr>
              <p14:xfrm>
                <a:off x="6946087" y="5456063"/>
                <a:ext cx="231480" cy="200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7C512E2-49CE-50ED-87AC-733D7C843D8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28087" y="5438063"/>
                  <a:ext cx="267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69148FA-8B7F-718F-8ABF-0D02BF86DFFB}"/>
                    </a:ext>
                  </a:extLst>
                </p14:cNvPr>
                <p14:cNvContentPartPr/>
                <p14:nvPr/>
              </p14:nvContentPartPr>
              <p14:xfrm>
                <a:off x="7211407" y="5579903"/>
                <a:ext cx="35640" cy="20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69148FA-8B7F-718F-8ABF-0D02BF86DF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193407" y="5562263"/>
                  <a:ext cx="71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95B634B-686D-B109-4378-38F0863A9B09}"/>
                    </a:ext>
                  </a:extLst>
                </p14:cNvPr>
                <p14:cNvContentPartPr/>
                <p14:nvPr/>
              </p14:nvContentPartPr>
              <p14:xfrm>
                <a:off x="7189087" y="5358863"/>
                <a:ext cx="143280" cy="206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95B634B-686D-B109-4378-38F0863A9B0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71447" y="5341223"/>
                  <a:ext cx="178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5493BF3-7B6A-9595-9625-D86C9B2DF375}"/>
                    </a:ext>
                  </a:extLst>
                </p14:cNvPr>
                <p14:cNvContentPartPr/>
                <p14:nvPr/>
              </p14:nvContentPartPr>
              <p14:xfrm>
                <a:off x="7351807" y="5318543"/>
                <a:ext cx="124200" cy="165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5493BF3-7B6A-9595-9625-D86C9B2DF37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334167" y="5300543"/>
                  <a:ext cx="159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3CCA372-730E-7664-2114-BE5139627B0D}"/>
                    </a:ext>
                  </a:extLst>
                </p14:cNvPr>
                <p14:cNvContentPartPr/>
                <p14:nvPr/>
              </p14:nvContentPartPr>
              <p14:xfrm>
                <a:off x="7461247" y="5199383"/>
                <a:ext cx="89280" cy="195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3CCA372-730E-7664-2114-BE5139627B0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443607" y="5181743"/>
                  <a:ext cx="124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B09D1E5-885A-3B7A-0C39-93F659BC6565}"/>
                    </a:ext>
                  </a:extLst>
                </p14:cNvPr>
                <p14:cNvContentPartPr/>
                <p14:nvPr/>
              </p14:nvContentPartPr>
              <p14:xfrm>
                <a:off x="7421287" y="5102183"/>
                <a:ext cx="256680" cy="415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B09D1E5-885A-3B7A-0C39-93F659BC656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403647" y="5084543"/>
                  <a:ext cx="2923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B5E8570-FF0D-D342-05FA-16DDAF3CAD8A}"/>
                    </a:ext>
                  </a:extLst>
                </p14:cNvPr>
                <p14:cNvContentPartPr/>
                <p14:nvPr/>
              </p14:nvContentPartPr>
              <p14:xfrm>
                <a:off x="7159927" y="5937023"/>
                <a:ext cx="169200" cy="74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B5E8570-FF0D-D342-05FA-16DDAF3CAD8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142287" y="5919023"/>
                  <a:ext cx="204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E7DEBE5-B685-BB71-46AC-3631ADFC868D}"/>
                    </a:ext>
                  </a:extLst>
                </p14:cNvPr>
                <p14:cNvContentPartPr/>
                <p14:nvPr/>
              </p14:nvContentPartPr>
              <p14:xfrm>
                <a:off x="7274047" y="6038183"/>
                <a:ext cx="179640" cy="69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E7DEBE5-B685-BB71-46AC-3631ADFC868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256047" y="6020543"/>
                  <a:ext cx="2152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78FADC27-17EB-B20F-872E-4C095A7D3E9D}"/>
                  </a:ext>
                </a:extLst>
              </p14:cNvPr>
              <p14:cNvContentPartPr/>
              <p14:nvPr/>
            </p14:nvContentPartPr>
            <p14:xfrm>
              <a:off x="8351167" y="3987983"/>
              <a:ext cx="83520" cy="316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78FADC27-17EB-B20F-872E-4C095A7D3E9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333167" y="3969983"/>
                <a:ext cx="11916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34DFB69-95B6-BCF1-5D99-50424145975C}"/>
              </a:ext>
            </a:extLst>
          </p:cNvPr>
          <p:cNvGrpSpPr/>
          <p:nvPr/>
        </p:nvGrpSpPr>
        <p:grpSpPr>
          <a:xfrm>
            <a:off x="8312287" y="3474263"/>
            <a:ext cx="761400" cy="394200"/>
            <a:chOff x="8312287" y="3474263"/>
            <a:chExt cx="7614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8B232A1-8BFD-226E-AC2B-B564B6AE7508}"/>
                    </a:ext>
                  </a:extLst>
                </p14:cNvPr>
                <p14:cNvContentPartPr/>
                <p14:nvPr/>
              </p14:nvContentPartPr>
              <p14:xfrm>
                <a:off x="8312287" y="3846503"/>
                <a:ext cx="99720" cy="21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8B232A1-8BFD-226E-AC2B-B564B6AE750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294287" y="3828503"/>
                  <a:ext cx="135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93F6C43-22D4-3D20-675A-074ECF850F50}"/>
                    </a:ext>
                  </a:extLst>
                </p14:cNvPr>
                <p14:cNvContentPartPr/>
                <p14:nvPr/>
              </p14:nvContentPartPr>
              <p14:xfrm>
                <a:off x="8575807" y="3792503"/>
                <a:ext cx="120960" cy="42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93F6C43-22D4-3D20-675A-074ECF850F5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57807" y="3774503"/>
                  <a:ext cx="156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7A1A3FB-C661-5F79-0EC8-06405FB28DCC}"/>
                    </a:ext>
                  </a:extLst>
                </p14:cNvPr>
                <p14:cNvContentPartPr/>
                <p14:nvPr/>
              </p14:nvContentPartPr>
              <p14:xfrm>
                <a:off x="8742487" y="3474263"/>
                <a:ext cx="331200" cy="32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7A1A3FB-C661-5F79-0EC8-06405FB28DC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724847" y="3456623"/>
                  <a:ext cx="36684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C08D801B-48FB-A491-9154-0F8C975195AD}"/>
              </a:ext>
            </a:extLst>
          </p:cNvPr>
          <p:cNvGrpSpPr/>
          <p:nvPr/>
        </p:nvGrpSpPr>
        <p:grpSpPr>
          <a:xfrm>
            <a:off x="7756807" y="5337263"/>
            <a:ext cx="1077480" cy="497160"/>
            <a:chOff x="7756807" y="5337263"/>
            <a:chExt cx="10774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64BACED-348D-8912-4812-4718603460E1}"/>
                    </a:ext>
                  </a:extLst>
                </p14:cNvPr>
                <p14:cNvContentPartPr/>
                <p14:nvPr/>
              </p14:nvContentPartPr>
              <p14:xfrm>
                <a:off x="7756807" y="5798423"/>
                <a:ext cx="154800" cy="316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64BACED-348D-8912-4812-4718603460E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739167" y="5780423"/>
                  <a:ext cx="190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4DE0994-9743-99E0-2205-15A9F42E8C6A}"/>
                    </a:ext>
                  </a:extLst>
                </p14:cNvPr>
                <p14:cNvContentPartPr/>
                <p14:nvPr/>
              </p14:nvContentPartPr>
              <p14:xfrm>
                <a:off x="7905487" y="5541023"/>
                <a:ext cx="149760" cy="293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4DE0994-9743-99E0-2205-15A9F42E8C6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887487" y="5523023"/>
                  <a:ext cx="1854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4945491-C9BC-F09B-EA0D-AF9D396421CA}"/>
                    </a:ext>
                  </a:extLst>
                </p14:cNvPr>
                <p14:cNvContentPartPr/>
                <p14:nvPr/>
              </p14:nvContentPartPr>
              <p14:xfrm>
                <a:off x="8057407" y="5469023"/>
                <a:ext cx="266400" cy="3168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4945491-C9BC-F09B-EA0D-AF9D396421C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039407" y="5451383"/>
                  <a:ext cx="3020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AB417F7-A475-C0FB-1C26-184DB7CF0427}"/>
                    </a:ext>
                  </a:extLst>
                </p14:cNvPr>
                <p14:cNvContentPartPr/>
                <p14:nvPr/>
              </p14:nvContentPartPr>
              <p14:xfrm>
                <a:off x="8293207" y="5391623"/>
                <a:ext cx="263520" cy="3049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AB417F7-A475-C0FB-1C26-184DB7CF042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275567" y="5373623"/>
                  <a:ext cx="2991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0E5BEB7-4B59-9E8B-44F5-0A97546C9E6A}"/>
                    </a:ext>
                  </a:extLst>
                </p14:cNvPr>
                <p14:cNvContentPartPr/>
                <p14:nvPr/>
              </p14:nvContentPartPr>
              <p14:xfrm>
                <a:off x="8542327" y="5337263"/>
                <a:ext cx="291960" cy="3477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0E5BEB7-4B59-9E8B-44F5-0A97546C9E6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524327" y="5319263"/>
                  <a:ext cx="32760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6868D793-B767-7962-B155-5DBCFEC17823}"/>
              </a:ext>
            </a:extLst>
          </p:cNvPr>
          <p:cNvGrpSpPr/>
          <p:nvPr/>
        </p:nvGrpSpPr>
        <p:grpSpPr>
          <a:xfrm>
            <a:off x="9775327" y="2693423"/>
            <a:ext cx="2128320" cy="2618640"/>
            <a:chOff x="9775327" y="2693423"/>
            <a:chExt cx="2128320" cy="26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992C574-DC6C-DF6A-EAE1-2477CC02FE51}"/>
                    </a:ext>
                  </a:extLst>
                </p14:cNvPr>
                <p14:cNvContentPartPr/>
                <p14:nvPr/>
              </p14:nvContentPartPr>
              <p14:xfrm>
                <a:off x="9775327" y="3379223"/>
                <a:ext cx="306000" cy="597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992C574-DC6C-DF6A-EAE1-2477CC02FE5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757687" y="3361583"/>
                  <a:ext cx="34164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A944649-FAE1-E258-53EA-1037FAAA7440}"/>
                    </a:ext>
                  </a:extLst>
                </p14:cNvPr>
                <p14:cNvContentPartPr/>
                <p14:nvPr/>
              </p14:nvContentPartPr>
              <p14:xfrm>
                <a:off x="10125967" y="3796823"/>
                <a:ext cx="19800" cy="71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A944649-FAE1-E258-53EA-1037FAAA744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108327" y="3778823"/>
                  <a:ext cx="55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F55FE53-FD76-968C-0096-E0DA1C731C8F}"/>
                    </a:ext>
                  </a:extLst>
                </p14:cNvPr>
                <p14:cNvContentPartPr/>
                <p14:nvPr/>
              </p14:nvContentPartPr>
              <p14:xfrm>
                <a:off x="10041367" y="3648143"/>
                <a:ext cx="16560" cy="20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F55FE53-FD76-968C-0096-E0DA1C731C8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023367" y="3630503"/>
                  <a:ext cx="52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E4B00D8-5EEA-7011-547C-18EE8A9A0C78}"/>
                    </a:ext>
                  </a:extLst>
                </p14:cNvPr>
                <p14:cNvContentPartPr/>
                <p14:nvPr/>
              </p14:nvContentPartPr>
              <p14:xfrm>
                <a:off x="10186447" y="3656783"/>
                <a:ext cx="167760" cy="193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E4B00D8-5EEA-7011-547C-18EE8A9A0C7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168807" y="3639143"/>
                  <a:ext cx="203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666B4C7-BA47-D1D2-8B9B-BC50DFA5AAF5}"/>
                    </a:ext>
                  </a:extLst>
                </p14:cNvPr>
                <p14:cNvContentPartPr/>
                <p14:nvPr/>
              </p14:nvContentPartPr>
              <p14:xfrm>
                <a:off x="9938407" y="4185983"/>
                <a:ext cx="21240" cy="244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666B4C7-BA47-D1D2-8B9B-BC50DFA5AAF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920407" y="4168343"/>
                  <a:ext cx="56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3065472-52FE-C846-1974-70181EED1FB5}"/>
                    </a:ext>
                  </a:extLst>
                </p14:cNvPr>
                <p14:cNvContentPartPr/>
                <p14:nvPr/>
              </p14:nvContentPartPr>
              <p14:xfrm>
                <a:off x="9840127" y="4259063"/>
                <a:ext cx="246240" cy="102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3065472-52FE-C846-1974-70181EED1F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822487" y="4241063"/>
                  <a:ext cx="281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7B86F52-2FA0-9BCD-8309-03AA6954A9AB}"/>
                    </a:ext>
                  </a:extLst>
                </p14:cNvPr>
                <p14:cNvContentPartPr/>
                <p14:nvPr/>
              </p14:nvContentPartPr>
              <p14:xfrm>
                <a:off x="10049287" y="4201823"/>
                <a:ext cx="141480" cy="69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7B86F52-2FA0-9BCD-8309-03AA6954A9A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031647" y="4183823"/>
                  <a:ext cx="177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A79C62E-EA32-F107-BD63-F677D6052250}"/>
                    </a:ext>
                  </a:extLst>
                </p14:cNvPr>
                <p14:cNvContentPartPr/>
                <p14:nvPr/>
              </p14:nvContentPartPr>
              <p14:xfrm>
                <a:off x="10095727" y="4110383"/>
                <a:ext cx="112680" cy="136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A79C62E-EA32-F107-BD63-F677D605225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78087" y="4092743"/>
                  <a:ext cx="148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3B66297-82D8-E0AD-8F17-0C598D9CDC56}"/>
                    </a:ext>
                  </a:extLst>
                </p14:cNvPr>
                <p14:cNvContentPartPr/>
                <p14:nvPr/>
              </p14:nvContentPartPr>
              <p14:xfrm>
                <a:off x="10213087" y="4073303"/>
                <a:ext cx="107640" cy="41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3B66297-82D8-E0AD-8F17-0C598D9CDC5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95087" y="4055303"/>
                  <a:ext cx="143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BB6B394-FC29-8043-31B6-D38400EA03AC}"/>
                    </a:ext>
                  </a:extLst>
                </p14:cNvPr>
                <p14:cNvContentPartPr/>
                <p14:nvPr/>
              </p14:nvContentPartPr>
              <p14:xfrm>
                <a:off x="10305967" y="3962423"/>
                <a:ext cx="188280" cy="1422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BB6B394-FC29-8043-31B6-D38400EA03A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87967" y="3944783"/>
                  <a:ext cx="223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CD666CA-E630-A446-EB88-0C1A149D8157}"/>
                    </a:ext>
                  </a:extLst>
                </p14:cNvPr>
                <p14:cNvContentPartPr/>
                <p14:nvPr/>
              </p14:nvContentPartPr>
              <p14:xfrm>
                <a:off x="10436647" y="3860183"/>
                <a:ext cx="86400" cy="1422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CD666CA-E630-A446-EB88-0C1A149D815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418647" y="3842183"/>
                  <a:ext cx="122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AC5084A-AA06-23B7-AE5C-DDB76A7B5810}"/>
                    </a:ext>
                  </a:extLst>
                </p14:cNvPr>
                <p14:cNvContentPartPr/>
                <p14:nvPr/>
              </p14:nvContentPartPr>
              <p14:xfrm>
                <a:off x="10402447" y="3885383"/>
                <a:ext cx="117000" cy="70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AC5084A-AA06-23B7-AE5C-DDB76A7B581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84807" y="3867383"/>
                  <a:ext cx="152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2B10145-894A-5C0E-1294-57F71EDD150C}"/>
                    </a:ext>
                  </a:extLst>
                </p14:cNvPr>
                <p14:cNvContentPartPr/>
                <p14:nvPr/>
              </p14:nvContentPartPr>
              <p14:xfrm>
                <a:off x="10462927" y="3347183"/>
                <a:ext cx="12240" cy="187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2B10145-894A-5C0E-1294-57F71EDD150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445287" y="3329543"/>
                  <a:ext cx="47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1334480-D967-79CE-76BB-1C754586EFE6}"/>
                    </a:ext>
                  </a:extLst>
                </p14:cNvPr>
                <p14:cNvContentPartPr/>
                <p14:nvPr/>
              </p14:nvContentPartPr>
              <p14:xfrm>
                <a:off x="10399207" y="3418463"/>
                <a:ext cx="179640" cy="70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1334480-D967-79CE-76BB-1C754586EFE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381567" y="3400823"/>
                  <a:ext cx="215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BFAFE2C-DF08-3A5F-602D-C89DC8AC386C}"/>
                    </a:ext>
                  </a:extLst>
                </p14:cNvPr>
                <p14:cNvContentPartPr/>
                <p14:nvPr/>
              </p14:nvContentPartPr>
              <p14:xfrm>
                <a:off x="10422967" y="3166103"/>
                <a:ext cx="190080" cy="151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BFAFE2C-DF08-3A5F-602D-C89DC8AC386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404967" y="3148103"/>
                  <a:ext cx="225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45D4C63-5960-1FCE-C506-DB3FF48FE27B}"/>
                    </a:ext>
                  </a:extLst>
                </p14:cNvPr>
                <p14:cNvContentPartPr/>
                <p14:nvPr/>
              </p14:nvContentPartPr>
              <p14:xfrm>
                <a:off x="10628887" y="3323063"/>
                <a:ext cx="174960" cy="98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45D4C63-5960-1FCE-C506-DB3FF48FE27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610887" y="3305063"/>
                  <a:ext cx="210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A38F2A1-D4CB-6C57-E211-3FDF28260AC0}"/>
                    </a:ext>
                  </a:extLst>
                </p14:cNvPr>
                <p14:cNvContentPartPr/>
                <p14:nvPr/>
              </p14:nvContentPartPr>
              <p14:xfrm>
                <a:off x="10664167" y="3274823"/>
                <a:ext cx="108000" cy="150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A38F2A1-D4CB-6C57-E211-3FDF28260AC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646167" y="3256823"/>
                  <a:ext cx="143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4673E96-B8A5-D6F9-9718-3CE1D0F5B527}"/>
                    </a:ext>
                  </a:extLst>
                </p14:cNvPr>
                <p14:cNvContentPartPr/>
                <p14:nvPr/>
              </p14:nvContentPartPr>
              <p14:xfrm>
                <a:off x="10743007" y="3168623"/>
                <a:ext cx="154080" cy="136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4673E96-B8A5-D6F9-9718-3CE1D0F5B52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25007" y="3150983"/>
                  <a:ext cx="189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3483178-DF99-0C55-E938-25C41EBAA8CD}"/>
                    </a:ext>
                  </a:extLst>
                </p14:cNvPr>
                <p14:cNvContentPartPr/>
                <p14:nvPr/>
              </p14:nvContentPartPr>
              <p14:xfrm>
                <a:off x="10936687" y="3131903"/>
                <a:ext cx="16560" cy="169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3483178-DF99-0C55-E938-25C41EBAA8C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919047" y="3113903"/>
                  <a:ext cx="5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35294C2-80D0-1318-6D4A-E1DFC89B6768}"/>
                    </a:ext>
                  </a:extLst>
                </p14:cNvPr>
                <p14:cNvContentPartPr/>
                <p14:nvPr/>
              </p14:nvContentPartPr>
              <p14:xfrm>
                <a:off x="10850287" y="3157823"/>
                <a:ext cx="136440" cy="91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35294C2-80D0-1318-6D4A-E1DFC89B676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832647" y="3139823"/>
                  <a:ext cx="172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69F4996-9162-C3C9-4B1C-6A44843FF2CC}"/>
                    </a:ext>
                  </a:extLst>
                </p14:cNvPr>
                <p14:cNvContentPartPr/>
                <p14:nvPr/>
              </p14:nvContentPartPr>
              <p14:xfrm>
                <a:off x="11012287" y="3107423"/>
                <a:ext cx="64800" cy="43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69F4996-9162-C3C9-4B1C-6A44843FF2C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994647" y="3089783"/>
                  <a:ext cx="100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35271B9-F766-86DD-6FE2-193FCA7521AC}"/>
                    </a:ext>
                  </a:extLst>
                </p14:cNvPr>
                <p14:cNvContentPartPr/>
                <p14:nvPr/>
              </p14:nvContentPartPr>
              <p14:xfrm>
                <a:off x="11061607" y="2885663"/>
                <a:ext cx="151560" cy="259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35271B9-F766-86DD-6FE2-193FCA7521A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043967" y="2867663"/>
                  <a:ext cx="187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A63F8E0-047F-78EA-9172-08B13D0964A9}"/>
                    </a:ext>
                  </a:extLst>
                </p14:cNvPr>
                <p14:cNvContentPartPr/>
                <p14:nvPr/>
              </p14:nvContentPartPr>
              <p14:xfrm>
                <a:off x="10613767" y="3210023"/>
                <a:ext cx="638280" cy="402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A63F8E0-047F-78EA-9172-08B13D0964A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596127" y="3192383"/>
                  <a:ext cx="6739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7251800-46E3-6EA9-25DD-F5DDC642BA4C}"/>
                    </a:ext>
                  </a:extLst>
                </p14:cNvPr>
                <p14:cNvContentPartPr/>
                <p14:nvPr/>
              </p14:nvContentPartPr>
              <p14:xfrm>
                <a:off x="10817887" y="3632663"/>
                <a:ext cx="7200" cy="162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7251800-46E3-6EA9-25DD-F5DDC642BA4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799887" y="3614663"/>
                  <a:ext cx="42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EFC0A54-B8F4-B0B9-9361-C24E4B952337}"/>
                    </a:ext>
                  </a:extLst>
                </p14:cNvPr>
                <p14:cNvContentPartPr/>
                <p14:nvPr/>
              </p14:nvContentPartPr>
              <p14:xfrm>
                <a:off x="10725007" y="3658583"/>
                <a:ext cx="149400" cy="71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EFC0A54-B8F4-B0B9-9361-C24E4B95233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707367" y="3640583"/>
                  <a:ext cx="185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30FEA47-F2AC-6A58-7C55-86BF3FB02703}"/>
                    </a:ext>
                  </a:extLst>
                </p14:cNvPr>
                <p14:cNvContentPartPr/>
                <p14:nvPr/>
              </p14:nvContentPartPr>
              <p14:xfrm>
                <a:off x="10814647" y="3535463"/>
                <a:ext cx="117720" cy="687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30FEA47-F2AC-6A58-7C55-86BF3FB0270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797007" y="3517823"/>
                  <a:ext cx="153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E53DDE9-DA35-AB52-929E-6779937144E2}"/>
                    </a:ext>
                  </a:extLst>
                </p14:cNvPr>
                <p14:cNvContentPartPr/>
                <p14:nvPr/>
              </p14:nvContentPartPr>
              <p14:xfrm>
                <a:off x="10989607" y="3594143"/>
                <a:ext cx="66240" cy="42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E53DDE9-DA35-AB52-929E-6779937144E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971967" y="3576143"/>
                  <a:ext cx="10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34AD542-15E8-E220-EF06-2A8E3A7065AB}"/>
                    </a:ext>
                  </a:extLst>
                </p14:cNvPr>
                <p14:cNvContentPartPr/>
                <p14:nvPr/>
              </p14:nvContentPartPr>
              <p14:xfrm>
                <a:off x="11074567" y="3455903"/>
                <a:ext cx="113400" cy="94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34AD542-15E8-E220-EF06-2A8E3A7065AB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056567" y="3437903"/>
                  <a:ext cx="149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0616E5C-B31E-66CD-35B3-3B8D4856D115}"/>
                    </a:ext>
                  </a:extLst>
                </p14:cNvPr>
                <p14:cNvContentPartPr/>
                <p14:nvPr/>
              </p14:nvContentPartPr>
              <p14:xfrm>
                <a:off x="11164567" y="3425663"/>
                <a:ext cx="88920" cy="1602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0616E5C-B31E-66CD-35B3-3B8D4856D11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146927" y="3407663"/>
                  <a:ext cx="124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4F9D0C1-60DA-6394-4D35-C1AF2C38224D}"/>
                    </a:ext>
                  </a:extLst>
                </p14:cNvPr>
                <p14:cNvContentPartPr/>
                <p14:nvPr/>
              </p14:nvContentPartPr>
              <p14:xfrm>
                <a:off x="11359327" y="3015263"/>
                <a:ext cx="120960" cy="54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4F9D0C1-60DA-6394-4D35-C1AF2C38224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341327" y="2997263"/>
                  <a:ext cx="156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4F26D55-9BEE-461F-BB15-28C80E2E4BFB}"/>
                    </a:ext>
                  </a:extLst>
                </p14:cNvPr>
                <p14:cNvContentPartPr/>
                <p14:nvPr/>
              </p14:nvContentPartPr>
              <p14:xfrm>
                <a:off x="11436007" y="3113543"/>
                <a:ext cx="125640" cy="50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4F26D55-9BEE-461F-BB15-28C80E2E4BF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418007" y="3095543"/>
                  <a:ext cx="161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E55719C-D831-AC36-C3F5-FEC523BD3D89}"/>
                    </a:ext>
                  </a:extLst>
                </p14:cNvPr>
                <p14:cNvContentPartPr/>
                <p14:nvPr/>
              </p14:nvContentPartPr>
              <p14:xfrm>
                <a:off x="11521327" y="2693423"/>
                <a:ext cx="382320" cy="292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E55719C-D831-AC36-C3F5-FEC523BD3D8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503327" y="2675783"/>
                  <a:ext cx="417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37E9F7E-0E83-07CA-FCB3-C43A65225A3F}"/>
                    </a:ext>
                  </a:extLst>
                </p14:cNvPr>
                <p14:cNvContentPartPr/>
                <p14:nvPr/>
              </p14:nvContentPartPr>
              <p14:xfrm>
                <a:off x="10352407" y="4495223"/>
                <a:ext cx="298440" cy="520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37E9F7E-0E83-07CA-FCB3-C43A65225A3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334407" y="4477223"/>
                  <a:ext cx="3340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3F33436-76F0-1A2A-412B-74B63BAE4864}"/>
                    </a:ext>
                  </a:extLst>
                </p14:cNvPr>
                <p14:cNvContentPartPr/>
                <p14:nvPr/>
              </p14:nvContentPartPr>
              <p14:xfrm>
                <a:off x="10490287" y="4387583"/>
                <a:ext cx="251280" cy="365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3F33436-76F0-1A2A-412B-74B63BAE486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472287" y="4369583"/>
                  <a:ext cx="286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496547D-BFD6-A8A9-A458-87868E9F2023}"/>
                    </a:ext>
                  </a:extLst>
                </p14:cNvPr>
                <p14:cNvContentPartPr/>
                <p14:nvPr/>
              </p14:nvContentPartPr>
              <p14:xfrm>
                <a:off x="10657687" y="4504223"/>
                <a:ext cx="118800" cy="529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496547D-BFD6-A8A9-A458-87868E9F202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640047" y="4486583"/>
                  <a:ext cx="154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60FB947-51EA-3608-EAAC-B275B646837C}"/>
                    </a:ext>
                  </a:extLst>
                </p14:cNvPr>
                <p14:cNvContentPartPr/>
                <p14:nvPr/>
              </p14:nvContentPartPr>
              <p14:xfrm>
                <a:off x="10702327" y="4344383"/>
                <a:ext cx="165600" cy="1954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60FB947-51EA-3608-EAAC-B275B646837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684327" y="4326383"/>
                  <a:ext cx="201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73F9673-3BA9-D379-0932-FE79A33B1E10}"/>
                    </a:ext>
                  </a:extLst>
                </p14:cNvPr>
                <p14:cNvContentPartPr/>
                <p14:nvPr/>
              </p14:nvContentPartPr>
              <p14:xfrm>
                <a:off x="10883767" y="4454543"/>
                <a:ext cx="24840" cy="28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73F9673-3BA9-D379-0932-FE79A33B1E1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865767" y="4436903"/>
                  <a:ext cx="60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F93AC79-F92B-0528-A007-CEAB5BBF618A}"/>
                    </a:ext>
                  </a:extLst>
                </p14:cNvPr>
                <p14:cNvContentPartPr/>
                <p14:nvPr/>
              </p14:nvContentPartPr>
              <p14:xfrm>
                <a:off x="10819327" y="4224503"/>
                <a:ext cx="212040" cy="1990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F93AC79-F92B-0528-A007-CEAB5BBF618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801687" y="4206863"/>
                  <a:ext cx="247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DBE661B-0B6E-2E8F-CDE4-0071D5577CA7}"/>
                    </a:ext>
                  </a:extLst>
                </p14:cNvPr>
                <p14:cNvContentPartPr/>
                <p14:nvPr/>
              </p14:nvContentPartPr>
              <p14:xfrm>
                <a:off x="10977367" y="4174103"/>
                <a:ext cx="186120" cy="182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DBE661B-0B6E-2E8F-CDE4-0071D5577CA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959727" y="4156463"/>
                  <a:ext cx="221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8BE5321-1C9D-7CEB-FB6A-F5EB60931CE9}"/>
                    </a:ext>
                  </a:extLst>
                </p14:cNvPr>
                <p14:cNvContentPartPr/>
                <p14:nvPr/>
              </p14:nvContentPartPr>
              <p14:xfrm>
                <a:off x="11061967" y="4100663"/>
                <a:ext cx="194400" cy="2059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8BE5321-1C9D-7CEB-FB6A-F5EB60931CE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044327" y="4082663"/>
                  <a:ext cx="230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AB36917-D157-4786-F831-022406EF5E67}"/>
                    </a:ext>
                  </a:extLst>
                </p14:cNvPr>
                <p14:cNvContentPartPr/>
                <p14:nvPr/>
              </p14:nvContentPartPr>
              <p14:xfrm>
                <a:off x="11058727" y="4026143"/>
                <a:ext cx="295920" cy="3315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AB36917-D157-4786-F831-022406EF5E6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041087" y="4008503"/>
                  <a:ext cx="3315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98C86CC-D6D8-0664-8778-04B0DA0ED545}"/>
                    </a:ext>
                  </a:extLst>
                </p14:cNvPr>
                <p14:cNvContentPartPr/>
                <p14:nvPr/>
              </p14:nvContentPartPr>
              <p14:xfrm>
                <a:off x="10646167" y="5161583"/>
                <a:ext cx="168840" cy="78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98C86CC-D6D8-0664-8778-04B0DA0ED54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628167" y="5143943"/>
                  <a:ext cx="204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95C5977-8C08-F930-C56C-EAE55DB589CB}"/>
                    </a:ext>
                  </a:extLst>
                </p14:cNvPr>
                <p14:cNvContentPartPr/>
                <p14:nvPr/>
              </p14:nvContentPartPr>
              <p14:xfrm>
                <a:off x="10789447" y="5204783"/>
                <a:ext cx="129960" cy="1072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95C5977-8C08-F930-C56C-EAE55DB589C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71447" y="5187143"/>
                  <a:ext cx="165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430DEBF-89C4-0E02-A0A8-F4AA6145E23C}"/>
                    </a:ext>
                  </a:extLst>
                </p14:cNvPr>
                <p14:cNvContentPartPr/>
                <p14:nvPr/>
              </p14:nvContentPartPr>
              <p14:xfrm>
                <a:off x="10946767" y="4907063"/>
                <a:ext cx="285840" cy="213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430DEBF-89C4-0E02-A0A8-F4AA6145E23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929127" y="4889423"/>
                  <a:ext cx="321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89E6F6D-4772-3FD9-5804-EB56B18A9F69}"/>
                    </a:ext>
                  </a:extLst>
                </p14:cNvPr>
                <p14:cNvContentPartPr/>
                <p14:nvPr/>
              </p14:nvContentPartPr>
              <p14:xfrm>
                <a:off x="11229007" y="4781783"/>
                <a:ext cx="180000" cy="2192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89E6F6D-4772-3FD9-5804-EB56B18A9F6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211007" y="4763783"/>
                  <a:ext cx="215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041E478-32D0-C7C2-1F5D-D139E96C814F}"/>
                    </a:ext>
                  </a:extLst>
                </p14:cNvPr>
                <p14:cNvContentPartPr/>
                <p14:nvPr/>
              </p14:nvContentPartPr>
              <p14:xfrm>
                <a:off x="11441407" y="4674503"/>
                <a:ext cx="174600" cy="1832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041E478-32D0-C7C2-1F5D-D139E96C814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423767" y="4656503"/>
                  <a:ext cx="210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1B44CBA-74E9-8B02-97BC-975393D10E75}"/>
                    </a:ext>
                  </a:extLst>
                </p14:cNvPr>
                <p14:cNvContentPartPr/>
                <p14:nvPr/>
              </p14:nvContentPartPr>
              <p14:xfrm>
                <a:off x="11626807" y="4488743"/>
                <a:ext cx="144720" cy="297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1B44CBA-74E9-8B02-97BC-975393D10E7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609167" y="4470743"/>
                  <a:ext cx="180360" cy="33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143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/>
              <p:nvPr/>
            </p:nvSpPr>
            <p:spPr>
              <a:xfrm>
                <a:off x="401976" y="1905483"/>
                <a:ext cx="3922164" cy="139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𝒈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6" y="1905483"/>
                <a:ext cx="3922164" cy="1392176"/>
              </a:xfrm>
              <a:prstGeom prst="rect">
                <a:avLst/>
              </a:prstGeom>
              <a:blipFill>
                <a:blip r:embed="rId2"/>
                <a:stretch>
                  <a:fillRect r="-156" b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9C3F0A9F-2ACA-C368-8EEE-CA6884F3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568" y="0"/>
            <a:ext cx="3559996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TRY THESE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46D979-8EA9-E38D-DF9B-61DD2113019C}"/>
                  </a:ext>
                </a:extLst>
              </p:cNvPr>
              <p:cNvSpPr txBox="1"/>
              <p:nvPr/>
            </p:nvSpPr>
            <p:spPr>
              <a:xfrm>
                <a:off x="7448503" y="1684976"/>
                <a:ext cx="3390993" cy="1376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46D979-8EA9-E38D-DF9B-61DD2113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03" y="1684976"/>
                <a:ext cx="3390993" cy="1376018"/>
              </a:xfrm>
              <a:prstGeom prst="rect">
                <a:avLst/>
              </a:prstGeom>
              <a:blipFill>
                <a:blip r:embed="rId3"/>
                <a:stretch>
                  <a:fillRect r="-180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8DEC84-BDBF-65E5-D946-819BD7D40EA6}"/>
              </a:ext>
            </a:extLst>
          </p:cNvPr>
          <p:cNvSpPr txBox="1"/>
          <p:nvPr/>
        </p:nvSpPr>
        <p:spPr>
          <a:xfrm>
            <a:off x="401976" y="1166505"/>
            <a:ext cx="4437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Find the Vertical Asymptote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87F8C-7034-B241-14D8-1F3183BCC468}"/>
              </a:ext>
            </a:extLst>
          </p:cNvPr>
          <p:cNvSpPr txBox="1"/>
          <p:nvPr/>
        </p:nvSpPr>
        <p:spPr>
          <a:xfrm>
            <a:off x="6925424" y="1161756"/>
            <a:ext cx="4437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Find the Limit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2586D8-E54F-66E8-73B8-9906E657F8B8}"/>
              </a:ext>
            </a:extLst>
          </p:cNvPr>
          <p:cNvCxnSpPr>
            <a:cxnSpLocks/>
          </p:cNvCxnSpPr>
          <p:nvPr/>
        </p:nvCxnSpPr>
        <p:spPr>
          <a:xfrm>
            <a:off x="0" y="1063375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E2254A-16B1-A760-88A6-80043828358D}"/>
              </a:ext>
            </a:extLst>
          </p:cNvPr>
          <p:cNvCxnSpPr>
            <a:cxnSpLocks/>
          </p:cNvCxnSpPr>
          <p:nvPr/>
        </p:nvCxnSpPr>
        <p:spPr>
          <a:xfrm flipV="1">
            <a:off x="6096000" y="1063375"/>
            <a:ext cx="0" cy="52706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18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0" y="-10540"/>
            <a:ext cx="11152597" cy="7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 for Finding Limits</a:t>
            </a:r>
            <a:endParaRPr lang="en-US" alt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/>
              <p:nvPr/>
            </p:nvSpPr>
            <p:spPr>
              <a:xfrm>
                <a:off x="0" y="765425"/>
                <a:ext cx="12192000" cy="558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Visually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Graphing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Analytically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Make a table close to “a”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Substitution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Substitute “a” for x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Substitution leads to:</a:t>
                </a:r>
              </a:p>
              <a:p>
                <a:pPr marL="2114550" lvl="3" indent="-7429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number L, then L is the limit</a:t>
                </a:r>
              </a:p>
              <a:p>
                <a:pPr marL="2114550" lvl="3" indent="-742950">
                  <a:buFont typeface="+mj-lt"/>
                  <a:buAutoNum type="arabicPeriod"/>
                </a:pPr>
                <a:endParaRPr lang="en-US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114550" lvl="3" indent="-7429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, then the limit is 0 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  <a:p>
                <a:pPr marL="2114550" lvl="3" indent="-742950">
                  <a:buFont typeface="+mj-lt"/>
                  <a:buAutoNum type="arabicPeriod"/>
                </a:pPr>
                <a:endParaRPr lang="en-US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114550" lvl="3" indent="-7429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, then the limit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or DNE</a:t>
                </a:r>
              </a:p>
              <a:p>
                <a:pPr marL="2114550" lvl="3" indent="-742950">
                  <a:buFont typeface="+mj-lt"/>
                  <a:buAutoNum type="arabicPeriod"/>
                </a:pPr>
                <a:endParaRPr lang="en-US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114550" lvl="3" indent="-7429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, an indeterminant form, must do more (Example 7)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5425"/>
                <a:ext cx="12192000" cy="5588581"/>
              </a:xfrm>
              <a:prstGeom prst="rect">
                <a:avLst/>
              </a:prstGeom>
              <a:blipFill>
                <a:blip r:embed="rId2"/>
                <a:stretch>
                  <a:fillRect l="-1450" t="-1856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74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42" y="-69384"/>
            <a:ext cx="5389716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/>
              <p:nvPr/>
            </p:nvSpPr>
            <p:spPr>
              <a:xfrm>
                <a:off x="102741" y="920686"/>
                <a:ext cx="6873412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limit in which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increases or decreases without bound as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called an </a:t>
                </a:r>
                <a:r>
                  <a:rPr lang="en-US" sz="2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infinite limit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Vertical Asymptotes 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will give you infinite limits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Please note, the limit DOES NOT EXIST</a:t>
                </a:r>
              </a:p>
              <a:p>
                <a:pPr marL="1485900" lvl="2" indent="-5715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8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lim>
                        </m:limLow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denotes that the limit fails to exist due to unbounded behavior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1" y="920686"/>
                <a:ext cx="6873412" cy="5324535"/>
              </a:xfrm>
              <a:prstGeom prst="rect">
                <a:avLst/>
              </a:prstGeom>
              <a:blipFill>
                <a:blip r:embed="rId2"/>
                <a:stretch>
                  <a:fillRect l="-1952" t="-1145" r="-2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>
            <a:extLst>
              <a:ext uri="{FF2B5EF4-FFF2-40B4-BE49-F238E27FC236}">
                <a16:creationId xmlns:a16="http://schemas.microsoft.com/office/drawing/2014/main" id="{70019F4A-06CC-B7A4-6E8A-C97CCDF4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1" b="11607"/>
          <a:stretch>
            <a:fillRect/>
          </a:stretch>
        </p:blipFill>
        <p:spPr bwMode="auto">
          <a:xfrm>
            <a:off x="6991564" y="1397081"/>
            <a:ext cx="4914794" cy="43717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42" y="0"/>
            <a:ext cx="5389716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Infinite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/>
              <p:nvPr/>
            </p:nvSpPr>
            <p:spPr>
              <a:xfrm>
                <a:off x="116440" y="807671"/>
                <a:ext cx="11959120" cy="569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will have a vertical asymptote at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if we obtain any of the following limits: </a:t>
                </a:r>
              </a:p>
              <a:p>
                <a:pPr lvl="1"/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±∞</m:t>
                        </m:r>
                      </m:e>
                    </m:func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±∞</m:t>
                        </m:r>
                      </m:e>
                    </m:func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0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±∞</m:t>
                        </m:r>
                      </m:e>
                    </m:func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0" y="807671"/>
                <a:ext cx="11959120" cy="5698548"/>
              </a:xfrm>
              <a:prstGeom prst="rect">
                <a:avLst/>
              </a:prstGeom>
              <a:blipFill>
                <a:blip r:embed="rId2"/>
                <a:stretch>
                  <a:fillRect l="-1631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59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EA4235E-1ED6-404D-50D6-0E99D841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67105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A7BA4-566E-F33F-4D23-1197FE64FCA7}"/>
                  </a:ext>
                </a:extLst>
              </p:cNvPr>
              <p:cNvSpPr txBox="1"/>
              <p:nvPr/>
            </p:nvSpPr>
            <p:spPr>
              <a:xfrm>
                <a:off x="639305" y="1083923"/>
                <a:ext cx="2655599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8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A7BA4-566E-F33F-4D23-1197FE64F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5" y="1083923"/>
                <a:ext cx="2655599" cy="1387688"/>
              </a:xfrm>
              <a:prstGeom prst="rect">
                <a:avLst/>
              </a:prstGeom>
              <a:blipFill>
                <a:blip r:embed="rId2"/>
                <a:stretch>
                  <a:fillRect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1F622FC-C5CC-2548-D572-FAB621D73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41" y="1213634"/>
            <a:ext cx="5308772" cy="44307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579BFFC-E4B3-CDCC-FE21-66EF6A975C33}"/>
              </a:ext>
            </a:extLst>
          </p:cNvPr>
          <p:cNvGrpSpPr/>
          <p:nvPr/>
        </p:nvGrpSpPr>
        <p:grpSpPr>
          <a:xfrm>
            <a:off x="3510311" y="557183"/>
            <a:ext cx="2188080" cy="1694520"/>
            <a:chOff x="3510311" y="557183"/>
            <a:chExt cx="2188080" cy="16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EF2BEA-4D00-4761-5370-5E5D254A0079}"/>
                    </a:ext>
                  </a:extLst>
                </p14:cNvPr>
                <p14:cNvContentPartPr/>
                <p14:nvPr/>
              </p14:nvContentPartPr>
              <p14:xfrm>
                <a:off x="3510311" y="1627823"/>
                <a:ext cx="271800" cy="2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EF2BEA-4D00-4761-5370-5E5D254A00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92311" y="1610183"/>
                  <a:ext cx="307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D46C71-76A3-628A-6300-B75F006AF4E7}"/>
                    </a:ext>
                  </a:extLst>
                </p14:cNvPr>
                <p14:cNvContentPartPr/>
                <p14:nvPr/>
              </p14:nvContentPartPr>
              <p14:xfrm>
                <a:off x="3516071" y="1902503"/>
                <a:ext cx="369360" cy="2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D46C71-76A3-628A-6300-B75F006AF4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98431" y="1884863"/>
                  <a:ext cx="405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106981-36BB-884F-164C-56A5EF59742C}"/>
                    </a:ext>
                  </a:extLst>
                </p14:cNvPr>
                <p14:cNvContentPartPr/>
                <p14:nvPr/>
              </p14:nvContentPartPr>
              <p14:xfrm>
                <a:off x="4192511" y="1222823"/>
                <a:ext cx="258480" cy="38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106981-36BB-884F-164C-56A5EF5974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74871" y="1204823"/>
                  <a:ext cx="2941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742437-24A3-5A40-F605-E44594CBA50D}"/>
                    </a:ext>
                  </a:extLst>
                </p14:cNvPr>
                <p14:cNvContentPartPr/>
                <p14:nvPr/>
              </p14:nvContentPartPr>
              <p14:xfrm>
                <a:off x="4089191" y="1669943"/>
                <a:ext cx="546120" cy="171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742437-24A3-5A40-F605-E44594CBA5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71551" y="1652303"/>
                  <a:ext cx="581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EBA79E-B36D-69F7-3543-52AF143D98DB}"/>
                    </a:ext>
                  </a:extLst>
                </p14:cNvPr>
                <p14:cNvContentPartPr/>
                <p14:nvPr/>
              </p14:nvContentPartPr>
              <p14:xfrm>
                <a:off x="4162631" y="1958663"/>
                <a:ext cx="285120" cy="254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EBA79E-B36D-69F7-3543-52AF143D98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44991" y="1940663"/>
                  <a:ext cx="320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B25F42-D299-CFBE-D01F-DCF3363C47F8}"/>
                    </a:ext>
                  </a:extLst>
                </p14:cNvPr>
                <p14:cNvContentPartPr/>
                <p14:nvPr/>
              </p14:nvContentPartPr>
              <p14:xfrm>
                <a:off x="4493831" y="2030303"/>
                <a:ext cx="84240" cy="3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B25F42-D299-CFBE-D01F-DCF3363C47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76191" y="2012663"/>
                  <a:ext cx="119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15D2D8-DF99-B57E-1A31-8BD720542B33}"/>
                    </a:ext>
                  </a:extLst>
                </p14:cNvPr>
                <p14:cNvContentPartPr/>
                <p14:nvPr/>
              </p14:nvContentPartPr>
              <p14:xfrm>
                <a:off x="4551791" y="1861463"/>
                <a:ext cx="281160" cy="20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15D2D8-DF99-B57E-1A31-8BD720542B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33791" y="1843823"/>
                  <a:ext cx="316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BBA2AA-76EF-56E5-0B8A-E98475D61E0E}"/>
                    </a:ext>
                  </a:extLst>
                </p14:cNvPr>
                <p14:cNvContentPartPr/>
                <p14:nvPr/>
              </p14:nvContentPartPr>
              <p14:xfrm>
                <a:off x="4835831" y="1560863"/>
                <a:ext cx="130680" cy="1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BBA2AA-76EF-56E5-0B8A-E98475D61E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17831" y="1543223"/>
                  <a:ext cx="16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6C8F42-8D1C-2E2A-4123-C47206350A91}"/>
                    </a:ext>
                  </a:extLst>
                </p14:cNvPr>
                <p14:cNvContentPartPr/>
                <p14:nvPr/>
              </p14:nvContentPartPr>
              <p14:xfrm>
                <a:off x="4933391" y="1635023"/>
                <a:ext cx="158040" cy="3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6C8F42-8D1C-2E2A-4123-C47206350A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15751" y="1617023"/>
                  <a:ext cx="193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8A6D9C-61F0-8F9A-CC34-1199F07BCCDE}"/>
                    </a:ext>
                  </a:extLst>
                </p14:cNvPr>
                <p14:cNvContentPartPr/>
                <p14:nvPr/>
              </p14:nvContentPartPr>
              <p14:xfrm>
                <a:off x="5237591" y="1004303"/>
                <a:ext cx="243720" cy="41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8A6D9C-61F0-8F9A-CC34-1199F07BCC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19951" y="986663"/>
                  <a:ext cx="2793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C49220-9BA3-16F3-3C79-A971DE2F5956}"/>
                    </a:ext>
                  </a:extLst>
                </p14:cNvPr>
                <p14:cNvContentPartPr/>
                <p14:nvPr/>
              </p14:nvContentPartPr>
              <p14:xfrm>
                <a:off x="5233991" y="1426223"/>
                <a:ext cx="464400" cy="15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C49220-9BA3-16F3-3C79-A971DE2F59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15991" y="1408583"/>
                  <a:ext cx="50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44440B-5A25-044A-2738-E92B4FDD0344}"/>
                    </a:ext>
                  </a:extLst>
                </p14:cNvPr>
                <p14:cNvContentPartPr/>
                <p14:nvPr/>
              </p14:nvContentPartPr>
              <p14:xfrm>
                <a:off x="5416511" y="1683263"/>
                <a:ext cx="231480" cy="21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44440B-5A25-044A-2738-E92B4FDD03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98871" y="1665623"/>
                  <a:ext cx="267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7727AB-7CB5-EFA9-49F3-F017D7CEAE04}"/>
                    </a:ext>
                  </a:extLst>
                </p14:cNvPr>
                <p14:cNvContentPartPr/>
                <p14:nvPr/>
              </p14:nvContentPartPr>
              <p14:xfrm>
                <a:off x="5257391" y="557183"/>
                <a:ext cx="352440" cy="169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7727AB-7CB5-EFA9-49F3-F017D7CEAE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39751" y="539543"/>
                  <a:ext cx="388080" cy="173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867D9F4-8CED-F142-CFE6-8E80C5E54D32}"/>
                  </a:ext>
                </a:extLst>
              </p14:cNvPr>
              <p14:cNvContentPartPr/>
              <p14:nvPr/>
            </p14:nvContentPartPr>
            <p14:xfrm>
              <a:off x="6337031" y="3631223"/>
              <a:ext cx="2718360" cy="1925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867D9F4-8CED-F142-CFE6-8E80C5E54D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47031" y="3451223"/>
                <a:ext cx="2898000" cy="22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5D2DF4A-CCE1-457D-E20B-980C962790B7}"/>
                  </a:ext>
                </a:extLst>
              </p14:cNvPr>
              <p14:cNvContentPartPr/>
              <p14:nvPr/>
            </p14:nvContentPartPr>
            <p14:xfrm>
              <a:off x="327551" y="2832023"/>
              <a:ext cx="3183120" cy="139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5D2DF4A-CCE1-457D-E20B-980C962790B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7911" y="2652023"/>
                <a:ext cx="3362760" cy="17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139494D-9793-039B-4C53-DD60C3D98BA0}"/>
                  </a:ext>
                </a:extLst>
              </p14:cNvPr>
              <p14:cNvContentPartPr/>
              <p14:nvPr/>
            </p14:nvContentPartPr>
            <p14:xfrm>
              <a:off x="9648311" y="778583"/>
              <a:ext cx="2080800" cy="2339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139494D-9793-039B-4C53-DD60C3D98BA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58671" y="598583"/>
                <a:ext cx="2260440" cy="26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18A89A7-F377-D6FD-BD13-396F44758284}"/>
                  </a:ext>
                </a:extLst>
              </p14:cNvPr>
              <p14:cNvContentPartPr/>
              <p14:nvPr/>
            </p14:nvContentPartPr>
            <p14:xfrm>
              <a:off x="457871" y="3894023"/>
              <a:ext cx="3157200" cy="1766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18A89A7-F377-D6FD-BD13-396F4475828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7871" y="3714023"/>
                <a:ext cx="3336840" cy="21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B3D551B-D3A4-029B-B658-E9A8161DB15D}"/>
                  </a:ext>
                </a:extLst>
              </p14:cNvPr>
              <p14:cNvContentPartPr/>
              <p14:nvPr/>
            </p14:nvContentPartPr>
            <p14:xfrm>
              <a:off x="2613551" y="4212623"/>
              <a:ext cx="577800" cy="252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B3D551B-D3A4-029B-B658-E9A8161DB1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95551" y="4194623"/>
                <a:ext cx="61344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7B73B62-2459-0491-A32C-942189AD8DEB}"/>
              </a:ext>
            </a:extLst>
          </p:cNvPr>
          <p:cNvGrpSpPr/>
          <p:nvPr/>
        </p:nvGrpSpPr>
        <p:grpSpPr>
          <a:xfrm>
            <a:off x="405311" y="2976383"/>
            <a:ext cx="4804920" cy="2872800"/>
            <a:chOff x="405311" y="2976383"/>
            <a:chExt cx="4804920" cy="28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E23A5A-6E84-0F0B-8A00-64FC563A6BA7}"/>
                    </a:ext>
                  </a:extLst>
                </p14:cNvPr>
                <p14:cNvContentPartPr/>
                <p14:nvPr/>
              </p14:nvContentPartPr>
              <p14:xfrm>
                <a:off x="405311" y="3009863"/>
                <a:ext cx="249480" cy="763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E23A5A-6E84-0F0B-8A00-64FC563A6B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7311" y="2992223"/>
                  <a:ext cx="2851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C8029DF-CD2A-8281-9E50-C3BA0FFF559D}"/>
                    </a:ext>
                  </a:extLst>
                </p14:cNvPr>
                <p14:cNvContentPartPr/>
                <p14:nvPr/>
              </p14:nvContentPartPr>
              <p14:xfrm>
                <a:off x="681431" y="3589823"/>
                <a:ext cx="32760" cy="8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C8029DF-CD2A-8281-9E50-C3BA0FFF55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3791" y="3571823"/>
                  <a:ext cx="68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13A0ED-AB45-4491-3ACD-D0037C5908DD}"/>
                    </a:ext>
                  </a:extLst>
                </p14:cNvPr>
                <p14:cNvContentPartPr/>
                <p14:nvPr/>
              </p14:nvContentPartPr>
              <p14:xfrm>
                <a:off x="793391" y="3502703"/>
                <a:ext cx="234720" cy="168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13A0ED-AB45-4491-3ACD-D0037C5908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5751" y="3485063"/>
                  <a:ext cx="270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3A7FE8-1BD7-66F0-2E79-37FC4167F224}"/>
                    </a:ext>
                  </a:extLst>
                </p14:cNvPr>
                <p14:cNvContentPartPr/>
                <p14:nvPr/>
              </p14:nvContentPartPr>
              <p14:xfrm>
                <a:off x="644711" y="3275903"/>
                <a:ext cx="16560" cy="7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3A7FE8-1BD7-66F0-2E79-37FC4167F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7071" y="3258263"/>
                  <a:ext cx="52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101994-C26D-0635-0D89-56EB3CD2BE27}"/>
                    </a:ext>
                  </a:extLst>
                </p14:cNvPr>
                <p14:cNvContentPartPr/>
                <p14:nvPr/>
              </p14:nvContentPartPr>
              <p14:xfrm>
                <a:off x="451391" y="3895103"/>
                <a:ext cx="140760" cy="336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101994-C26D-0635-0D89-56EB3CD2BE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3391" y="3877103"/>
                  <a:ext cx="1764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3D397A-1683-DF6A-2F2A-470D0BE41AD1}"/>
                    </a:ext>
                  </a:extLst>
                </p14:cNvPr>
                <p14:cNvContentPartPr/>
                <p14:nvPr/>
              </p14:nvContentPartPr>
              <p14:xfrm>
                <a:off x="410351" y="3910583"/>
                <a:ext cx="244440" cy="311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3D397A-1683-DF6A-2F2A-470D0BE41A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2351" y="3892943"/>
                  <a:ext cx="2800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7DDB38-677A-EA79-DD03-C484737188B4}"/>
                    </a:ext>
                  </a:extLst>
                </p14:cNvPr>
                <p14:cNvContentPartPr/>
                <p14:nvPr/>
              </p14:nvContentPartPr>
              <p14:xfrm>
                <a:off x="660911" y="4050623"/>
                <a:ext cx="133200" cy="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7DDB38-677A-EA79-DD03-C484737188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3271" y="4032623"/>
                  <a:ext cx="168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FCE774-7242-39AB-C694-ED857A559652}"/>
                    </a:ext>
                  </a:extLst>
                </p14:cNvPr>
                <p14:cNvContentPartPr/>
                <p14:nvPr/>
              </p14:nvContentPartPr>
              <p14:xfrm>
                <a:off x="691151" y="3973943"/>
                <a:ext cx="151920" cy="127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FCE774-7242-39AB-C694-ED857A5596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3511" y="3955943"/>
                  <a:ext cx="187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D778D9-35B5-F0C2-07C4-79E5B5906C2B}"/>
                    </a:ext>
                  </a:extLst>
                </p14:cNvPr>
                <p14:cNvContentPartPr/>
                <p14:nvPr/>
              </p14:nvContentPartPr>
              <p14:xfrm>
                <a:off x="881951" y="3869903"/>
                <a:ext cx="190440" cy="20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D778D9-35B5-F0C2-07C4-79E5B5906C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4311" y="3851903"/>
                  <a:ext cx="226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518CFB-A7D8-2BB8-D44B-6438E30B70EF}"/>
                    </a:ext>
                  </a:extLst>
                </p14:cNvPr>
                <p14:cNvContentPartPr/>
                <p14:nvPr/>
              </p14:nvContentPartPr>
              <p14:xfrm>
                <a:off x="1052591" y="3854063"/>
                <a:ext cx="108000" cy="1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518CFB-A7D8-2BB8-D44B-6438E30B70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4591" y="3836063"/>
                  <a:ext cx="14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116758-477B-EAC9-5DCB-54E3249CD0C2}"/>
                    </a:ext>
                  </a:extLst>
                </p14:cNvPr>
                <p14:cNvContentPartPr/>
                <p14:nvPr/>
              </p14:nvContentPartPr>
              <p14:xfrm>
                <a:off x="1335191" y="3100583"/>
                <a:ext cx="226440" cy="303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116758-477B-EAC9-5DCB-54E3249CD0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17551" y="3082943"/>
                  <a:ext cx="262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467E61-D4D7-B793-604F-018F5E58260E}"/>
                    </a:ext>
                  </a:extLst>
                </p14:cNvPr>
                <p14:cNvContentPartPr/>
                <p14:nvPr/>
              </p14:nvContentPartPr>
              <p14:xfrm>
                <a:off x="1169591" y="3421343"/>
                <a:ext cx="772200" cy="157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467E61-D4D7-B793-604F-018F5E5826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1951" y="3403703"/>
                  <a:ext cx="807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1F4419-F9BA-A8CA-86B0-5F11279CF427}"/>
                    </a:ext>
                  </a:extLst>
                </p14:cNvPr>
                <p14:cNvContentPartPr/>
                <p14:nvPr/>
              </p14:nvContentPartPr>
              <p14:xfrm>
                <a:off x="1404311" y="3663983"/>
                <a:ext cx="129960" cy="300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1F4419-F9BA-A8CA-86B0-5F11279CF4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86311" y="3645983"/>
                  <a:ext cx="165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6EBEFB-AB9A-1C95-0002-23A1285B44A5}"/>
                    </a:ext>
                  </a:extLst>
                </p14:cNvPr>
                <p14:cNvContentPartPr/>
                <p14:nvPr/>
              </p14:nvContentPartPr>
              <p14:xfrm>
                <a:off x="1359671" y="3661463"/>
                <a:ext cx="261720" cy="248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6EBEFB-AB9A-1C95-0002-23A1285B44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41671" y="3643463"/>
                  <a:ext cx="297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0DE2288-33E6-9F63-F358-CBBAF8E50E2D}"/>
                    </a:ext>
                  </a:extLst>
                </p14:cNvPr>
                <p14:cNvContentPartPr/>
                <p14:nvPr/>
              </p14:nvContentPartPr>
              <p14:xfrm>
                <a:off x="1708871" y="3801143"/>
                <a:ext cx="148320" cy="27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0DE2288-33E6-9F63-F358-CBBAF8E50E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0871" y="3783143"/>
                  <a:ext cx="183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795F0A-7B7A-D361-E352-E80F5E960104}"/>
                    </a:ext>
                  </a:extLst>
                </p14:cNvPr>
                <p14:cNvContentPartPr/>
                <p14:nvPr/>
              </p14:nvContentPartPr>
              <p14:xfrm>
                <a:off x="1822631" y="3625463"/>
                <a:ext cx="254160" cy="21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795F0A-7B7A-D361-E352-E80F5E9601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04991" y="3607823"/>
                  <a:ext cx="289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C154E4-1265-8619-9BB7-049723AA33A3}"/>
                    </a:ext>
                  </a:extLst>
                </p14:cNvPr>
                <p14:cNvContentPartPr/>
                <p14:nvPr/>
              </p14:nvContentPartPr>
              <p14:xfrm>
                <a:off x="2161031" y="3208223"/>
                <a:ext cx="209160" cy="3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C154E4-1265-8619-9BB7-049723AA33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43031" y="3190223"/>
                  <a:ext cx="244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DCAFA6-E8E2-EC69-7297-309B8361CE8A}"/>
                    </a:ext>
                  </a:extLst>
                </p14:cNvPr>
                <p14:cNvContentPartPr/>
                <p14:nvPr/>
              </p14:nvContentPartPr>
              <p14:xfrm>
                <a:off x="2212871" y="3356903"/>
                <a:ext cx="237960" cy="49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DCAFA6-E8E2-EC69-7297-309B8361CE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94871" y="3339263"/>
                  <a:ext cx="273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27BFF8-7D79-D2D5-6E0C-B5729A9167D2}"/>
                    </a:ext>
                  </a:extLst>
                </p14:cNvPr>
                <p14:cNvContentPartPr/>
                <p14:nvPr/>
              </p14:nvContentPartPr>
              <p14:xfrm>
                <a:off x="2618951" y="2976383"/>
                <a:ext cx="447480" cy="281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27BFF8-7D79-D2D5-6E0C-B5729A9167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00951" y="2958743"/>
                  <a:ext cx="483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B4CDD2-10FA-35E9-5969-FE96E5904704}"/>
                    </a:ext>
                  </a:extLst>
                </p14:cNvPr>
                <p14:cNvContentPartPr/>
                <p14:nvPr/>
              </p14:nvContentPartPr>
              <p14:xfrm>
                <a:off x="2365511" y="3020303"/>
                <a:ext cx="178560" cy="21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B4CDD2-10FA-35E9-5969-FE96E59047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47871" y="3002663"/>
                  <a:ext cx="21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245F6D-80D0-3E2D-31B1-D7842A79469D}"/>
                    </a:ext>
                  </a:extLst>
                </p14:cNvPr>
                <p14:cNvContentPartPr/>
                <p14:nvPr/>
              </p14:nvContentPartPr>
              <p14:xfrm>
                <a:off x="524471" y="4597103"/>
                <a:ext cx="295560" cy="52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245F6D-80D0-3E2D-31B1-D7842A7946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6831" y="4579463"/>
                  <a:ext cx="3312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A471FC-7F17-8716-17D6-43F69055D007}"/>
                    </a:ext>
                  </a:extLst>
                </p14:cNvPr>
                <p14:cNvContentPartPr/>
                <p14:nvPr/>
              </p14:nvContentPartPr>
              <p14:xfrm>
                <a:off x="888791" y="4960703"/>
                <a:ext cx="22320" cy="8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A471FC-7F17-8716-17D6-43F69055D00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1151" y="4943063"/>
                  <a:ext cx="57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9F5A9A-D23D-C9E1-B2B9-ED09309D1DA2}"/>
                    </a:ext>
                  </a:extLst>
                </p14:cNvPr>
                <p14:cNvContentPartPr/>
                <p14:nvPr/>
              </p14:nvContentPartPr>
              <p14:xfrm>
                <a:off x="778271" y="4786823"/>
                <a:ext cx="27360" cy="1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9F5A9A-D23D-C9E1-B2B9-ED09309D1D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271" y="4768823"/>
                  <a:ext cx="63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5387407-B02D-0965-F283-6208B32F739F}"/>
                    </a:ext>
                  </a:extLst>
                </p14:cNvPr>
                <p14:cNvContentPartPr/>
                <p14:nvPr/>
              </p14:nvContentPartPr>
              <p14:xfrm>
                <a:off x="983471" y="4850183"/>
                <a:ext cx="258840" cy="152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5387407-B02D-0965-F283-6208B32F73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5471" y="4832543"/>
                  <a:ext cx="294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2D97CE2-20DF-2CC9-CEA6-31E8A3570AAD}"/>
                    </a:ext>
                  </a:extLst>
                </p14:cNvPr>
                <p14:cNvContentPartPr/>
                <p14:nvPr/>
              </p14:nvContentPartPr>
              <p14:xfrm>
                <a:off x="1369751" y="4477583"/>
                <a:ext cx="278280" cy="240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2D97CE2-20DF-2CC9-CEA6-31E8A3570A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52111" y="4459943"/>
                  <a:ext cx="313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29415B-9CFF-A82C-BA1A-B8CC38B9BFB9}"/>
                    </a:ext>
                  </a:extLst>
                </p14:cNvPr>
                <p14:cNvContentPartPr/>
                <p14:nvPr/>
              </p14:nvContentPartPr>
              <p14:xfrm>
                <a:off x="1419791" y="4664423"/>
                <a:ext cx="581760" cy="22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29415B-9CFF-A82C-BA1A-B8CC38B9BF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02151" y="4646423"/>
                  <a:ext cx="617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6ACCD7-DE93-B20D-BADA-9A8E5F036214}"/>
                    </a:ext>
                  </a:extLst>
                </p14:cNvPr>
                <p14:cNvContentPartPr/>
                <p14:nvPr/>
              </p14:nvContentPartPr>
              <p14:xfrm>
                <a:off x="1601591" y="4915343"/>
                <a:ext cx="27720" cy="248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6ACCD7-DE93-B20D-BADA-9A8E5F0362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83951" y="4897343"/>
                  <a:ext cx="63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33061DF-6966-029D-A972-B07BE70061CB}"/>
                    </a:ext>
                  </a:extLst>
                </p14:cNvPr>
                <p14:cNvContentPartPr/>
                <p14:nvPr/>
              </p14:nvContentPartPr>
              <p14:xfrm>
                <a:off x="1536071" y="4967183"/>
                <a:ext cx="242280" cy="158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33061DF-6966-029D-A972-B07BE70061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18071" y="4949543"/>
                  <a:ext cx="277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4F9A9CF-D56D-8D7B-05A8-C223016F6BB3}"/>
                    </a:ext>
                  </a:extLst>
                </p14:cNvPr>
                <p14:cNvContentPartPr/>
                <p14:nvPr/>
              </p14:nvContentPartPr>
              <p14:xfrm>
                <a:off x="1771511" y="4977983"/>
                <a:ext cx="92160" cy="5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4F9A9CF-D56D-8D7B-05A8-C223016F6B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53511" y="4960343"/>
                  <a:ext cx="127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8596688-FE87-B53E-19D6-575FBF8EA1C0}"/>
                    </a:ext>
                  </a:extLst>
                </p14:cNvPr>
                <p14:cNvContentPartPr/>
                <p14:nvPr/>
              </p14:nvContentPartPr>
              <p14:xfrm>
                <a:off x="1846391" y="4893743"/>
                <a:ext cx="206280" cy="147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8596688-FE87-B53E-19D6-575FBF8EA1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28751" y="4875743"/>
                  <a:ext cx="24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570FC-9D1D-7D40-0FB5-D9631E10AEA5}"/>
                    </a:ext>
                  </a:extLst>
                </p14:cNvPr>
                <p14:cNvContentPartPr/>
                <p14:nvPr/>
              </p14:nvContentPartPr>
              <p14:xfrm>
                <a:off x="2156711" y="4467143"/>
                <a:ext cx="108360" cy="26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570FC-9D1D-7D40-0FB5-D9631E10AEA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38711" y="4449143"/>
                  <a:ext cx="144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A22D10-BF80-04D4-0175-F738C5B79D1D}"/>
                    </a:ext>
                  </a:extLst>
                </p14:cNvPr>
                <p14:cNvContentPartPr/>
                <p14:nvPr/>
              </p14:nvContentPartPr>
              <p14:xfrm>
                <a:off x="2212871" y="4539863"/>
                <a:ext cx="105120" cy="6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A22D10-BF80-04D4-0175-F738C5B79D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94871" y="4522223"/>
                  <a:ext cx="140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50AAC49-1B0F-4ECC-B8E9-BADA91BAB9C6}"/>
                    </a:ext>
                  </a:extLst>
                </p14:cNvPr>
                <p14:cNvContentPartPr/>
                <p14:nvPr/>
              </p14:nvContentPartPr>
              <p14:xfrm>
                <a:off x="681791" y="5307383"/>
                <a:ext cx="25920" cy="270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50AAC49-1B0F-4ECC-B8E9-BADA91BAB9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3791" y="5289743"/>
                  <a:ext cx="61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5A800A-7209-90EB-E478-3062C6B6B8FA}"/>
                    </a:ext>
                  </a:extLst>
                </p14:cNvPr>
                <p14:cNvContentPartPr/>
                <p14:nvPr/>
              </p14:nvContentPartPr>
              <p14:xfrm>
                <a:off x="593231" y="5369303"/>
                <a:ext cx="286200" cy="18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5A800A-7209-90EB-E478-3062C6B6B8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5591" y="5351663"/>
                  <a:ext cx="321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F3F7E7-EA37-AB2B-2FBC-009ACF87AD48}"/>
                    </a:ext>
                  </a:extLst>
                </p14:cNvPr>
                <p14:cNvContentPartPr/>
                <p14:nvPr/>
              </p14:nvContentPartPr>
              <p14:xfrm>
                <a:off x="858191" y="5336183"/>
                <a:ext cx="153000" cy="27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F3F7E7-EA37-AB2B-2FBC-009ACF87AD4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0191" y="5318183"/>
                  <a:ext cx="188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E4B49D-20E5-CCB6-1C09-7D4643DFC4AD}"/>
                    </a:ext>
                  </a:extLst>
                </p14:cNvPr>
                <p14:cNvContentPartPr/>
                <p14:nvPr/>
              </p14:nvContentPartPr>
              <p14:xfrm>
                <a:off x="901751" y="5286503"/>
                <a:ext cx="170280" cy="143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E4B49D-20E5-CCB6-1C09-7D4643DFC4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4111" y="5268503"/>
                  <a:ext cx="205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6A1666-2FE5-370D-B132-9DA471B72EB7}"/>
                    </a:ext>
                  </a:extLst>
                </p14:cNvPr>
                <p14:cNvContentPartPr/>
                <p14:nvPr/>
              </p14:nvContentPartPr>
              <p14:xfrm>
                <a:off x="1102631" y="5152943"/>
                <a:ext cx="210240" cy="21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6A1666-2FE5-370D-B132-9DA471B72E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4631" y="5134943"/>
                  <a:ext cx="245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30FB323-7B00-26CE-5A01-B5CD56502C37}"/>
                    </a:ext>
                  </a:extLst>
                </p14:cNvPr>
                <p14:cNvContentPartPr/>
                <p14:nvPr/>
              </p14:nvContentPartPr>
              <p14:xfrm>
                <a:off x="1283711" y="5097863"/>
                <a:ext cx="63720" cy="126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30FB323-7B00-26CE-5A01-B5CD56502C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66071" y="5080223"/>
                  <a:ext cx="99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E2733F-D3A0-704A-0BD2-B34A43AECB32}"/>
                    </a:ext>
                  </a:extLst>
                </p14:cNvPr>
                <p14:cNvContentPartPr/>
                <p14:nvPr/>
              </p14:nvContentPartPr>
              <p14:xfrm>
                <a:off x="1264271" y="5115143"/>
                <a:ext cx="127440" cy="65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E2733F-D3A0-704A-0BD2-B34A43AECB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6631" y="5097503"/>
                  <a:ext cx="163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7542422-C695-E07F-3FB5-F5C9FB69939E}"/>
                    </a:ext>
                  </a:extLst>
                </p14:cNvPr>
                <p14:cNvContentPartPr/>
                <p14:nvPr/>
              </p14:nvContentPartPr>
              <p14:xfrm>
                <a:off x="2389631" y="4113263"/>
                <a:ext cx="54720" cy="235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7542422-C695-E07F-3FB5-F5C9FB6993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71991" y="4095623"/>
                  <a:ext cx="90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90DEC4-4DFE-C4BC-1C47-E756CD92E6A2}"/>
                    </a:ext>
                  </a:extLst>
                </p14:cNvPr>
                <p14:cNvContentPartPr/>
                <p14:nvPr/>
              </p14:nvContentPartPr>
              <p14:xfrm>
                <a:off x="2323751" y="4201823"/>
                <a:ext cx="215280" cy="26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90DEC4-4DFE-C4BC-1C47-E756CD92E6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06111" y="4183823"/>
                  <a:ext cx="250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D88406-EEE8-478A-0241-0E46E11264A1}"/>
                    </a:ext>
                  </a:extLst>
                </p14:cNvPr>
                <p14:cNvContentPartPr/>
                <p14:nvPr/>
              </p14:nvContentPartPr>
              <p14:xfrm>
                <a:off x="2624711" y="5458223"/>
                <a:ext cx="301680" cy="390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D88406-EEE8-478A-0241-0E46E11264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06711" y="5440223"/>
                  <a:ext cx="3373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227B46-D517-5BF4-8805-49DD0C4872F7}"/>
                    </a:ext>
                  </a:extLst>
                </p14:cNvPr>
                <p14:cNvContentPartPr/>
                <p14:nvPr/>
              </p14:nvContentPartPr>
              <p14:xfrm>
                <a:off x="3037991" y="5704823"/>
                <a:ext cx="10080" cy="63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227B46-D517-5BF4-8805-49DD0C4872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20351" y="5687183"/>
                  <a:ext cx="45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37C1AAD-0FCB-D320-6E0B-7A081683CA83}"/>
                    </a:ext>
                  </a:extLst>
                </p14:cNvPr>
                <p14:cNvContentPartPr/>
                <p14:nvPr/>
              </p14:nvContentPartPr>
              <p14:xfrm>
                <a:off x="2975351" y="5307383"/>
                <a:ext cx="335520" cy="341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37C1AAD-0FCB-D320-6E0B-7A081683CA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57711" y="5289743"/>
                  <a:ext cx="371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251F5C0-7434-4DC8-D0DE-C67B4890E006}"/>
                    </a:ext>
                  </a:extLst>
                </p14:cNvPr>
                <p14:cNvContentPartPr/>
                <p14:nvPr/>
              </p14:nvContentPartPr>
              <p14:xfrm>
                <a:off x="3115391" y="5440223"/>
                <a:ext cx="149400" cy="10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251F5C0-7434-4DC8-D0DE-C67B4890E0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97751" y="5422583"/>
                  <a:ext cx="185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83DB6-57C1-BEF9-F369-ECD8EE93C3B4}"/>
                    </a:ext>
                  </a:extLst>
                </p14:cNvPr>
                <p14:cNvContentPartPr/>
                <p14:nvPr/>
              </p14:nvContentPartPr>
              <p14:xfrm>
                <a:off x="3434711" y="5444183"/>
                <a:ext cx="11880" cy="46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83DB6-57C1-BEF9-F369-ECD8EE93C3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6711" y="5426183"/>
                  <a:ext cx="47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BBB577-3506-6651-C4C2-1FD60BD14608}"/>
                    </a:ext>
                  </a:extLst>
                </p14:cNvPr>
                <p14:cNvContentPartPr/>
                <p14:nvPr/>
              </p14:nvContentPartPr>
              <p14:xfrm>
                <a:off x="3539831" y="4961783"/>
                <a:ext cx="287640" cy="37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BBB577-3506-6651-C4C2-1FD60BD146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22191" y="4944143"/>
                  <a:ext cx="323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51EB7B-5A2A-DF5F-EADD-E0BF27FE359C}"/>
                    </a:ext>
                  </a:extLst>
                </p14:cNvPr>
                <p14:cNvContentPartPr/>
                <p14:nvPr/>
              </p14:nvContentPartPr>
              <p14:xfrm>
                <a:off x="3624071" y="5143943"/>
                <a:ext cx="117000" cy="41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51EB7B-5A2A-DF5F-EADD-E0BF27FE359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06431" y="5125943"/>
                  <a:ext cx="152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35DFCA-464A-187B-2406-CEB1B9B807F6}"/>
                    </a:ext>
                  </a:extLst>
                </p14:cNvPr>
                <p14:cNvContentPartPr/>
                <p14:nvPr/>
              </p14:nvContentPartPr>
              <p14:xfrm>
                <a:off x="3741071" y="4890863"/>
                <a:ext cx="209160" cy="286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35DFCA-464A-187B-2406-CEB1B9B807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23071" y="4873223"/>
                  <a:ext cx="244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D18315E-DA31-D0B8-5B2B-09EC7CEF3BDB}"/>
                    </a:ext>
                  </a:extLst>
                </p14:cNvPr>
                <p14:cNvContentPartPr/>
                <p14:nvPr/>
              </p14:nvContentPartPr>
              <p14:xfrm>
                <a:off x="3781391" y="5002463"/>
                <a:ext cx="186120" cy="9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D18315E-DA31-D0B8-5B2B-09EC7CEF3B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63751" y="4984463"/>
                  <a:ext cx="221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98EA57D-1A90-9495-7790-5F97F1B206E5}"/>
                    </a:ext>
                  </a:extLst>
                </p14:cNvPr>
                <p14:cNvContentPartPr/>
                <p14:nvPr/>
              </p14:nvContentPartPr>
              <p14:xfrm>
                <a:off x="4306271" y="4671263"/>
                <a:ext cx="20880" cy="341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98EA57D-1A90-9495-7790-5F97F1B206E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88631" y="4653263"/>
                  <a:ext cx="565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A42CDB8-104B-8B3F-5D39-89C54F4EF5E3}"/>
                    </a:ext>
                  </a:extLst>
                </p14:cNvPr>
                <p14:cNvContentPartPr/>
                <p14:nvPr/>
              </p14:nvContentPartPr>
              <p14:xfrm>
                <a:off x="4137431" y="4708703"/>
                <a:ext cx="379440" cy="243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A42CDB8-104B-8B3F-5D39-89C54F4EF5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19431" y="4691063"/>
                  <a:ext cx="415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1416C21-FE47-D97C-AEB0-76EC57CB96DB}"/>
                    </a:ext>
                  </a:extLst>
                </p14:cNvPr>
                <p14:cNvContentPartPr/>
                <p14:nvPr/>
              </p14:nvContentPartPr>
              <p14:xfrm>
                <a:off x="4434431" y="4606823"/>
                <a:ext cx="181800" cy="91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1416C21-FE47-D97C-AEB0-76EC57CB96D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16791" y="4588823"/>
                  <a:ext cx="217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BD33885-0F66-3E74-26CC-17A83678572B}"/>
                    </a:ext>
                  </a:extLst>
                </p14:cNvPr>
                <p14:cNvContentPartPr/>
                <p14:nvPr/>
              </p14:nvContentPartPr>
              <p14:xfrm>
                <a:off x="4545671" y="4697183"/>
                <a:ext cx="184320" cy="7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BD33885-0F66-3E74-26CC-17A8367857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28031" y="4679183"/>
                  <a:ext cx="21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05286C2-4FE8-902E-768C-831E7DA93EB1}"/>
                    </a:ext>
                  </a:extLst>
                </p14:cNvPr>
                <p14:cNvContentPartPr/>
                <p14:nvPr/>
              </p14:nvContentPartPr>
              <p14:xfrm>
                <a:off x="4640351" y="4479023"/>
                <a:ext cx="16200" cy="1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05286C2-4FE8-902E-768C-831E7DA93EB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22351" y="4461023"/>
                  <a:ext cx="5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EBC369B-CB16-85B6-2E6E-CE9E4B92CAD0}"/>
                    </a:ext>
                  </a:extLst>
                </p14:cNvPr>
                <p14:cNvContentPartPr/>
                <p14:nvPr/>
              </p14:nvContentPartPr>
              <p14:xfrm>
                <a:off x="4641791" y="4392623"/>
                <a:ext cx="568440" cy="32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EBC369B-CB16-85B6-2E6E-CE9E4B92CA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24151" y="4374623"/>
                  <a:ext cx="604080" cy="35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555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/>
              <p:nvPr/>
            </p:nvSpPr>
            <p:spPr>
              <a:xfrm>
                <a:off x="470043" y="1243802"/>
                <a:ext cx="182146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43" y="1243802"/>
                <a:ext cx="1821461" cy="1272080"/>
              </a:xfrm>
              <a:prstGeom prst="rect">
                <a:avLst/>
              </a:prstGeom>
              <a:blipFill>
                <a:blip r:embed="rId2"/>
                <a:stretch>
                  <a:fillRect r="-669" b="-5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9C3F0A9F-2ACA-C368-8EEE-CA6884F3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67105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Ex.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1FFC7-8FE8-4A5F-0345-0B0A518D4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1" y="310932"/>
            <a:ext cx="6749266" cy="313433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6A051C4D-48E7-4CC8-7F79-CC41CF9023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277619"/>
                  </p:ext>
                </p:extLst>
              </p:nvPr>
            </p:nvGraphicFramePr>
            <p:xfrm>
              <a:off x="1191516" y="4721449"/>
              <a:ext cx="9808967" cy="10680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1281">
                      <a:extLst>
                        <a:ext uri="{9D8B030D-6E8A-4147-A177-3AD203B41FA5}">
                          <a16:colId xmlns:a16="http://schemas.microsoft.com/office/drawing/2014/main" val="2332041179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3931109210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1263581759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1503792776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3767921031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5098873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1129411855"/>
                        </a:ext>
                      </a:extLst>
                    </a:gridCol>
                  </a:tblGrid>
                  <a:tr h="5340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7276050"/>
                      </a:ext>
                    </a:extLst>
                  </a:tr>
                  <a:tr h="5340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0272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6A051C4D-48E7-4CC8-7F79-CC41CF9023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277619"/>
                  </p:ext>
                </p:extLst>
              </p:nvPr>
            </p:nvGraphicFramePr>
            <p:xfrm>
              <a:off x="1191516" y="4721449"/>
              <a:ext cx="9808967" cy="10680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1281">
                      <a:extLst>
                        <a:ext uri="{9D8B030D-6E8A-4147-A177-3AD203B41FA5}">
                          <a16:colId xmlns:a16="http://schemas.microsoft.com/office/drawing/2014/main" val="2332041179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3931109210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1263581759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1503792776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3767921031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5098873"/>
                        </a:ext>
                      </a:extLst>
                    </a:gridCol>
                    <a:gridCol w="1401281">
                      <a:extLst>
                        <a:ext uri="{9D8B030D-6E8A-4147-A177-3AD203B41FA5}">
                          <a16:colId xmlns:a16="http://schemas.microsoft.com/office/drawing/2014/main" val="1129411855"/>
                        </a:ext>
                      </a:extLst>
                    </a:gridCol>
                  </a:tblGrid>
                  <a:tr h="534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1136" r="-600870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35" t="-1136" r="-500870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35" t="-1136" r="-400870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35" t="-1136" r="-300870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35" t="-1136" r="-200870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35" t="-1136" r="-100870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35" t="-1136" r="-870" b="-1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7276050"/>
                      </a:ext>
                    </a:extLst>
                  </a:tr>
                  <a:tr h="534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35" t="-101136" r="-600870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027267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9A3CCDE-C0DA-F37C-B9C6-2520C6E3A6BC}"/>
              </a:ext>
            </a:extLst>
          </p:cNvPr>
          <p:cNvGrpSpPr/>
          <p:nvPr/>
        </p:nvGrpSpPr>
        <p:grpSpPr>
          <a:xfrm>
            <a:off x="2869208" y="5354543"/>
            <a:ext cx="658440" cy="394560"/>
            <a:chOff x="2869208" y="5354543"/>
            <a:chExt cx="6584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D06E21-22DA-4232-E313-4FEC448E316F}"/>
                    </a:ext>
                  </a:extLst>
                </p14:cNvPr>
                <p14:cNvContentPartPr/>
                <p14:nvPr/>
              </p14:nvContentPartPr>
              <p14:xfrm>
                <a:off x="2869208" y="5406383"/>
                <a:ext cx="96480" cy="31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D06E21-22DA-4232-E313-4FEC448E31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51208" y="5388383"/>
                  <a:ext cx="132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6CBB71-3E75-1C61-1908-D8DE75CF8AAB}"/>
                    </a:ext>
                  </a:extLst>
                </p14:cNvPr>
                <p14:cNvContentPartPr/>
                <p14:nvPr/>
              </p14:nvContentPartPr>
              <p14:xfrm>
                <a:off x="3054608" y="5395943"/>
                <a:ext cx="238320" cy="35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6CBB71-3E75-1C61-1908-D8DE75CF8A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36968" y="5378303"/>
                  <a:ext cx="2739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7E4468-375B-61D1-DB4E-69DC50F282FC}"/>
                    </a:ext>
                  </a:extLst>
                </p14:cNvPr>
                <p14:cNvContentPartPr/>
                <p14:nvPr/>
              </p14:nvContentPartPr>
              <p14:xfrm>
                <a:off x="3324608" y="5354543"/>
                <a:ext cx="203040" cy="328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7E4468-375B-61D1-DB4E-69DC50F282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06968" y="5336543"/>
                  <a:ext cx="23868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269CBA-DD80-0E76-88F2-25DB2F70BAD4}"/>
              </a:ext>
            </a:extLst>
          </p:cNvPr>
          <p:cNvGrpSpPr/>
          <p:nvPr/>
        </p:nvGrpSpPr>
        <p:grpSpPr>
          <a:xfrm>
            <a:off x="4194728" y="5328983"/>
            <a:ext cx="969840" cy="379800"/>
            <a:chOff x="4194728" y="5328983"/>
            <a:chExt cx="96984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0EF899-A34D-7CF9-B7D9-66662E102590}"/>
                    </a:ext>
                  </a:extLst>
                </p14:cNvPr>
                <p14:cNvContentPartPr/>
                <p14:nvPr/>
              </p14:nvContentPartPr>
              <p14:xfrm>
                <a:off x="4194728" y="5376143"/>
                <a:ext cx="58320" cy="23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0EF899-A34D-7CF9-B7D9-66662E1025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6728" y="5358143"/>
                  <a:ext cx="93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031E0C-EE2E-FF73-A64F-D28AB258DDD2}"/>
                    </a:ext>
                  </a:extLst>
                </p14:cNvPr>
                <p14:cNvContentPartPr/>
                <p14:nvPr/>
              </p14:nvContentPartPr>
              <p14:xfrm>
                <a:off x="4300208" y="5370743"/>
                <a:ext cx="145080" cy="235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031E0C-EE2E-FF73-A64F-D28AB258DD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82568" y="5352743"/>
                  <a:ext cx="180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CBB62A-F549-0EF1-0EAA-EE3E4219CEB0}"/>
                    </a:ext>
                  </a:extLst>
                </p14:cNvPr>
                <p14:cNvContentPartPr/>
                <p14:nvPr/>
              </p14:nvContentPartPr>
              <p14:xfrm>
                <a:off x="4525208" y="5558663"/>
                <a:ext cx="47520" cy="150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CBB62A-F549-0EF1-0EAA-EE3E4219CE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07568" y="5540663"/>
                  <a:ext cx="83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61AB32-1801-366B-0577-69AE83C5FA28}"/>
                    </a:ext>
                  </a:extLst>
                </p14:cNvPr>
                <p14:cNvContentPartPr/>
                <p14:nvPr/>
              </p14:nvContentPartPr>
              <p14:xfrm>
                <a:off x="4608008" y="5374343"/>
                <a:ext cx="137160" cy="21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61AB32-1801-366B-0577-69AE83C5FA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90368" y="5356703"/>
                  <a:ext cx="172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2FD9F2-B974-C1B0-EBD9-3CFB1DF7EC24}"/>
                    </a:ext>
                  </a:extLst>
                </p14:cNvPr>
                <p14:cNvContentPartPr/>
                <p14:nvPr/>
              </p14:nvContentPartPr>
              <p14:xfrm>
                <a:off x="4809248" y="5343023"/>
                <a:ext cx="140400" cy="20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2FD9F2-B974-C1B0-EBD9-3CFB1DF7EC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91248" y="5325383"/>
                  <a:ext cx="176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EB1A96-0F10-82CA-8617-6175278177A5}"/>
                    </a:ext>
                  </a:extLst>
                </p14:cNvPr>
                <p14:cNvContentPartPr/>
                <p14:nvPr/>
              </p14:nvContentPartPr>
              <p14:xfrm>
                <a:off x="5020208" y="5328983"/>
                <a:ext cx="144360" cy="23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EB1A96-0F10-82CA-8617-6175278177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02208" y="5311343"/>
                  <a:ext cx="18000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5A9F8F-53DC-B5F4-A8AC-D5D1436EABF7}"/>
              </a:ext>
            </a:extLst>
          </p:cNvPr>
          <p:cNvGrpSpPr/>
          <p:nvPr/>
        </p:nvGrpSpPr>
        <p:grpSpPr>
          <a:xfrm>
            <a:off x="5497928" y="5327543"/>
            <a:ext cx="1138320" cy="388440"/>
            <a:chOff x="5497928" y="5327543"/>
            <a:chExt cx="11383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EBA197-3FC4-B9FB-2705-13F8A1BD4281}"/>
                    </a:ext>
                  </a:extLst>
                </p14:cNvPr>
                <p14:cNvContentPartPr/>
                <p14:nvPr/>
              </p14:nvContentPartPr>
              <p14:xfrm>
                <a:off x="5497928" y="5388743"/>
                <a:ext cx="58320" cy="206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EBA197-3FC4-B9FB-2705-13F8A1BD428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80288" y="5371103"/>
                  <a:ext cx="93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67C061-5B41-E39F-692F-48092B95E169}"/>
                    </a:ext>
                  </a:extLst>
                </p14:cNvPr>
                <p14:cNvContentPartPr/>
                <p14:nvPr/>
              </p14:nvContentPartPr>
              <p14:xfrm>
                <a:off x="5646248" y="5561183"/>
                <a:ext cx="34560" cy="154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67C061-5B41-E39F-692F-48092B95E16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28248" y="5543543"/>
                  <a:ext cx="70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C6D4CE-1AF7-583E-E034-2620C3957208}"/>
                    </a:ext>
                  </a:extLst>
                </p14:cNvPr>
                <p14:cNvContentPartPr/>
                <p14:nvPr/>
              </p14:nvContentPartPr>
              <p14:xfrm>
                <a:off x="5701688" y="5387663"/>
                <a:ext cx="130320" cy="218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C6D4CE-1AF7-583E-E034-2620C395720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83688" y="5370023"/>
                  <a:ext cx="165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F6D070-E6A3-8238-E484-33E2D215AA63}"/>
                    </a:ext>
                  </a:extLst>
                </p14:cNvPr>
                <p14:cNvContentPartPr/>
                <p14:nvPr/>
              </p14:nvContentPartPr>
              <p14:xfrm>
                <a:off x="5870888" y="5379383"/>
                <a:ext cx="91080" cy="18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F6D070-E6A3-8238-E484-33E2D215AA6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2888" y="5361383"/>
                  <a:ext cx="126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6B58C7-3ECA-D6AE-93F6-BA50BB46132D}"/>
                    </a:ext>
                  </a:extLst>
                </p14:cNvPr>
                <p14:cNvContentPartPr/>
                <p14:nvPr/>
              </p14:nvContentPartPr>
              <p14:xfrm>
                <a:off x="5982848" y="5341943"/>
                <a:ext cx="146520" cy="22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6B58C7-3ECA-D6AE-93F6-BA50BB46132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5208" y="5324303"/>
                  <a:ext cx="182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8F6BF1-D1D5-15DD-E5C0-D074EB59C244}"/>
                    </a:ext>
                  </a:extLst>
                </p14:cNvPr>
                <p14:cNvContentPartPr/>
                <p14:nvPr/>
              </p14:nvContentPartPr>
              <p14:xfrm>
                <a:off x="6190208" y="5508263"/>
                <a:ext cx="41760" cy="135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8F6BF1-D1D5-15DD-E5C0-D074EB59C2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72208" y="5490623"/>
                  <a:ext cx="77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2EE5EA-8F1F-82D4-CCDB-C0518C7CAB3E}"/>
                    </a:ext>
                  </a:extLst>
                </p14:cNvPr>
                <p14:cNvContentPartPr/>
                <p14:nvPr/>
              </p14:nvContentPartPr>
              <p14:xfrm>
                <a:off x="6224408" y="5360663"/>
                <a:ext cx="145080" cy="209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2EE5EA-8F1F-82D4-CCDB-C0518C7CAB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06408" y="5343023"/>
                  <a:ext cx="180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EC30DC-52C3-BABF-CB6E-CB746C61098B}"/>
                    </a:ext>
                  </a:extLst>
                </p14:cNvPr>
                <p14:cNvContentPartPr/>
                <p14:nvPr/>
              </p14:nvContentPartPr>
              <p14:xfrm>
                <a:off x="6375968" y="5344823"/>
                <a:ext cx="133920" cy="20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EC30DC-52C3-BABF-CB6E-CB746C61098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58328" y="5327183"/>
                  <a:ext cx="169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AA3A0B-80F3-6040-A524-04606CEC5320}"/>
                    </a:ext>
                  </a:extLst>
                </p14:cNvPr>
                <p14:cNvContentPartPr/>
                <p14:nvPr/>
              </p14:nvContentPartPr>
              <p14:xfrm>
                <a:off x="6509168" y="5327543"/>
                <a:ext cx="127080" cy="21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AA3A0B-80F3-6040-A524-04606CEC53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91528" y="5309543"/>
                  <a:ext cx="16272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B3DAAE-734F-4DA8-B1B7-800E20256472}"/>
              </a:ext>
            </a:extLst>
          </p:cNvPr>
          <p:cNvGrpSpPr/>
          <p:nvPr/>
        </p:nvGrpSpPr>
        <p:grpSpPr>
          <a:xfrm>
            <a:off x="6995888" y="5338703"/>
            <a:ext cx="1113480" cy="321840"/>
            <a:chOff x="6995888" y="5338703"/>
            <a:chExt cx="111348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327E2EF-3FE2-DBEC-7B50-E7E8653B7039}"/>
                    </a:ext>
                  </a:extLst>
                </p14:cNvPr>
                <p14:cNvContentPartPr/>
                <p14:nvPr/>
              </p14:nvContentPartPr>
              <p14:xfrm>
                <a:off x="6995888" y="5341943"/>
                <a:ext cx="27360" cy="23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327E2EF-3FE2-DBEC-7B50-E7E8653B703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78248" y="5324303"/>
                  <a:ext cx="63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CB0701-B84D-365C-2C90-43960EBC5D61}"/>
                    </a:ext>
                  </a:extLst>
                </p14:cNvPr>
                <p14:cNvContentPartPr/>
                <p14:nvPr/>
              </p14:nvContentPartPr>
              <p14:xfrm>
                <a:off x="7084088" y="5550023"/>
                <a:ext cx="15120" cy="11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CB0701-B84D-365C-2C90-43960EBC5D6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66088" y="5532023"/>
                  <a:ext cx="50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6FB880-299B-C942-FDBD-0FCC352E04E5}"/>
                    </a:ext>
                  </a:extLst>
                </p14:cNvPr>
                <p14:cNvContentPartPr/>
                <p14:nvPr/>
              </p14:nvContentPartPr>
              <p14:xfrm>
                <a:off x="7170128" y="5377583"/>
                <a:ext cx="86040" cy="184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6FB880-299B-C942-FDBD-0FCC352E04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52488" y="5359943"/>
                  <a:ext cx="121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9652AB-88D7-4E8C-89CC-E93472AABB96}"/>
                    </a:ext>
                  </a:extLst>
                </p14:cNvPr>
                <p14:cNvContentPartPr/>
                <p14:nvPr/>
              </p14:nvContentPartPr>
              <p14:xfrm>
                <a:off x="7329248" y="5362103"/>
                <a:ext cx="102600" cy="17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9652AB-88D7-4E8C-89CC-E93472AABB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11608" y="5344103"/>
                  <a:ext cx="138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4644777-3C35-8FCC-B7AD-3DFCB62ECBB8}"/>
                    </a:ext>
                  </a:extLst>
                </p14:cNvPr>
                <p14:cNvContentPartPr/>
                <p14:nvPr/>
              </p14:nvContentPartPr>
              <p14:xfrm>
                <a:off x="7475768" y="5342303"/>
                <a:ext cx="117000" cy="18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4644777-3C35-8FCC-B7AD-3DFCB62ECB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57768" y="5324663"/>
                  <a:ext cx="152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908EDE-2FE5-0151-213C-3BF916505B2C}"/>
                    </a:ext>
                  </a:extLst>
                </p14:cNvPr>
                <p14:cNvContentPartPr/>
                <p14:nvPr/>
              </p14:nvContentPartPr>
              <p14:xfrm>
                <a:off x="7661888" y="5488823"/>
                <a:ext cx="6840" cy="11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908EDE-2FE5-0151-213C-3BF916505B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44248" y="5471183"/>
                  <a:ext cx="42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65CA2B-6C64-EE05-13B7-931924A03476}"/>
                    </a:ext>
                  </a:extLst>
                </p14:cNvPr>
                <p14:cNvContentPartPr/>
                <p14:nvPr/>
              </p14:nvContentPartPr>
              <p14:xfrm>
                <a:off x="7678088" y="5351303"/>
                <a:ext cx="138240" cy="192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65CA2B-6C64-EE05-13B7-931924A034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60448" y="5333663"/>
                  <a:ext cx="173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E13273-3CDA-56F0-6164-530339709706}"/>
                    </a:ext>
                  </a:extLst>
                </p14:cNvPr>
                <p14:cNvContentPartPr/>
                <p14:nvPr/>
              </p14:nvContentPartPr>
              <p14:xfrm>
                <a:off x="7851248" y="5358503"/>
                <a:ext cx="83880" cy="161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E13273-3CDA-56F0-6164-53033970970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33608" y="5340503"/>
                  <a:ext cx="11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B1B632-4495-6D98-8B8F-BC0AA30B6A17}"/>
                    </a:ext>
                  </a:extLst>
                </p14:cNvPr>
                <p14:cNvContentPartPr/>
                <p14:nvPr/>
              </p14:nvContentPartPr>
              <p14:xfrm>
                <a:off x="7974728" y="5338703"/>
                <a:ext cx="134640" cy="18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B1B632-4495-6D98-8B8F-BC0AA30B6A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56728" y="5321063"/>
                  <a:ext cx="1702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6341CF-3349-B249-CB4E-CCF5BC0DCB0A}"/>
              </a:ext>
            </a:extLst>
          </p:cNvPr>
          <p:cNvGrpSpPr/>
          <p:nvPr/>
        </p:nvGrpSpPr>
        <p:grpSpPr>
          <a:xfrm>
            <a:off x="8469368" y="5355983"/>
            <a:ext cx="313200" cy="263160"/>
            <a:chOff x="8469368" y="5355983"/>
            <a:chExt cx="3132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47984E-6DD8-CB1F-21FD-EF9798680A04}"/>
                    </a:ext>
                  </a:extLst>
                </p14:cNvPr>
                <p14:cNvContentPartPr/>
                <p14:nvPr/>
              </p14:nvContentPartPr>
              <p14:xfrm>
                <a:off x="8469368" y="5363183"/>
                <a:ext cx="40680" cy="17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47984E-6DD8-CB1F-21FD-EF9798680A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51368" y="5345183"/>
                  <a:ext cx="7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F65FEB-8DA1-C374-1D59-538E23980E12}"/>
                    </a:ext>
                  </a:extLst>
                </p14:cNvPr>
                <p14:cNvContentPartPr/>
                <p14:nvPr/>
              </p14:nvContentPartPr>
              <p14:xfrm>
                <a:off x="8548928" y="5355983"/>
                <a:ext cx="147960" cy="211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F65FEB-8DA1-C374-1D59-538E23980E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31288" y="5337983"/>
                  <a:ext cx="183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42ACB2-7017-C1E3-5BC6-E446BA9C75C5}"/>
                    </a:ext>
                  </a:extLst>
                </p14:cNvPr>
                <p14:cNvContentPartPr/>
                <p14:nvPr/>
              </p14:nvContentPartPr>
              <p14:xfrm>
                <a:off x="8772488" y="5527343"/>
                <a:ext cx="10080" cy="91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42ACB2-7017-C1E3-5BC6-E446BA9C75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54848" y="5509343"/>
                  <a:ext cx="457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AB88D2D-477B-5DD6-85BB-1E6A5CA5DC69}"/>
              </a:ext>
            </a:extLst>
          </p:cNvPr>
          <p:cNvGrpSpPr/>
          <p:nvPr/>
        </p:nvGrpSpPr>
        <p:grpSpPr>
          <a:xfrm>
            <a:off x="8857088" y="5350223"/>
            <a:ext cx="514080" cy="239760"/>
            <a:chOff x="8857088" y="5350223"/>
            <a:chExt cx="5140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CE67C2-8BA8-0AEE-66F4-16DE0D10B99B}"/>
                    </a:ext>
                  </a:extLst>
                </p14:cNvPr>
                <p14:cNvContentPartPr/>
                <p14:nvPr/>
              </p14:nvContentPartPr>
              <p14:xfrm>
                <a:off x="8857088" y="5357423"/>
                <a:ext cx="120960" cy="232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CE67C2-8BA8-0AEE-66F4-16DE0D10B99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39448" y="5339423"/>
                  <a:ext cx="156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A55711-4997-5BEB-8363-C064969CD026}"/>
                    </a:ext>
                  </a:extLst>
                </p14:cNvPr>
                <p14:cNvContentPartPr/>
                <p14:nvPr/>
              </p14:nvContentPartPr>
              <p14:xfrm>
                <a:off x="9041408" y="5370383"/>
                <a:ext cx="134640" cy="18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A55711-4997-5BEB-8363-C064969CD02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23408" y="5352383"/>
                  <a:ext cx="170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A06517A-95EA-D417-E085-C8175FC3856A}"/>
                    </a:ext>
                  </a:extLst>
                </p14:cNvPr>
                <p14:cNvContentPartPr/>
                <p14:nvPr/>
              </p14:nvContentPartPr>
              <p14:xfrm>
                <a:off x="9204488" y="5350223"/>
                <a:ext cx="166680" cy="19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A06517A-95EA-D417-E085-C8175FC385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86848" y="5332223"/>
                  <a:ext cx="2023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315E90B-38B5-AABD-80F6-714976B481EE}"/>
              </a:ext>
            </a:extLst>
          </p:cNvPr>
          <p:cNvGrpSpPr/>
          <p:nvPr/>
        </p:nvGrpSpPr>
        <p:grpSpPr>
          <a:xfrm>
            <a:off x="9869048" y="5381903"/>
            <a:ext cx="598680" cy="301320"/>
            <a:chOff x="9869048" y="5381903"/>
            <a:chExt cx="59868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FA04CC-6C20-605E-D5B0-9DC80C09FC03}"/>
                    </a:ext>
                  </a:extLst>
                </p14:cNvPr>
                <p14:cNvContentPartPr/>
                <p14:nvPr/>
              </p14:nvContentPartPr>
              <p14:xfrm>
                <a:off x="9869048" y="5442023"/>
                <a:ext cx="42120" cy="241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FA04CC-6C20-605E-D5B0-9DC80C09FC0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51048" y="5424023"/>
                  <a:ext cx="77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2748AF-9EE1-E4D2-A3D3-C8A9B17E0AF3}"/>
                    </a:ext>
                  </a:extLst>
                </p14:cNvPr>
                <p14:cNvContentPartPr/>
                <p14:nvPr/>
              </p14:nvContentPartPr>
              <p14:xfrm>
                <a:off x="10018448" y="5437703"/>
                <a:ext cx="159480" cy="196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2748AF-9EE1-E4D2-A3D3-C8A9B17E0AF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00448" y="5419703"/>
                  <a:ext cx="195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C7F7F8-FB1F-4964-5E79-5F110365B758}"/>
                    </a:ext>
                  </a:extLst>
                </p14:cNvPr>
                <p14:cNvContentPartPr/>
                <p14:nvPr/>
              </p14:nvContentPartPr>
              <p14:xfrm>
                <a:off x="10272608" y="5381903"/>
                <a:ext cx="195120" cy="221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C7F7F8-FB1F-4964-5E79-5F110365B7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54968" y="5364263"/>
                  <a:ext cx="23076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6D2DE0-1A3C-8F81-D410-D01815E7683D}"/>
              </a:ext>
            </a:extLst>
          </p:cNvPr>
          <p:cNvGrpSpPr/>
          <p:nvPr/>
        </p:nvGrpSpPr>
        <p:grpSpPr>
          <a:xfrm>
            <a:off x="185768" y="3005543"/>
            <a:ext cx="1296720" cy="1209240"/>
            <a:chOff x="185768" y="3005543"/>
            <a:chExt cx="1296720" cy="12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1D98E1-E60F-8E5D-E3FA-D29E62148371}"/>
                    </a:ext>
                  </a:extLst>
                </p14:cNvPr>
                <p14:cNvContentPartPr/>
                <p14:nvPr/>
              </p14:nvContentPartPr>
              <p14:xfrm>
                <a:off x="185768" y="3014903"/>
                <a:ext cx="343800" cy="623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1D98E1-E60F-8E5D-E3FA-D29E6214837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8128" y="2997263"/>
                  <a:ext cx="37944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8A4D7E-AADF-B7DB-760A-739A826EF2EA}"/>
                    </a:ext>
                  </a:extLst>
                </p14:cNvPr>
                <p14:cNvContentPartPr/>
                <p14:nvPr/>
              </p14:nvContentPartPr>
              <p14:xfrm>
                <a:off x="576728" y="3476783"/>
                <a:ext cx="61560" cy="10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8A4D7E-AADF-B7DB-760A-739A826EF2E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8728" y="3459143"/>
                  <a:ext cx="97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6901EA-F0C6-BDB3-AD6F-E0A247669BCC}"/>
                    </a:ext>
                  </a:extLst>
                </p14:cNvPr>
                <p14:cNvContentPartPr/>
                <p14:nvPr/>
              </p14:nvContentPartPr>
              <p14:xfrm>
                <a:off x="491768" y="3327383"/>
                <a:ext cx="3240" cy="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6901EA-F0C6-BDB3-AD6F-E0A247669BC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4128" y="3309383"/>
                  <a:ext cx="38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CCFFCC-7810-DF86-7C1F-AC9E884FA1B1}"/>
                    </a:ext>
                  </a:extLst>
                </p14:cNvPr>
                <p14:cNvContentPartPr/>
                <p14:nvPr/>
              </p14:nvContentPartPr>
              <p14:xfrm>
                <a:off x="667808" y="3364463"/>
                <a:ext cx="235080" cy="13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CCFFCC-7810-DF86-7C1F-AC9E884FA1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9808" y="3346823"/>
                  <a:ext cx="270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A927AB-DE21-1BFF-EAC1-27B0D5FF2EBD}"/>
                    </a:ext>
                  </a:extLst>
                </p14:cNvPr>
                <p14:cNvContentPartPr/>
                <p14:nvPr/>
              </p14:nvContentPartPr>
              <p14:xfrm>
                <a:off x="310688" y="3894383"/>
                <a:ext cx="23760" cy="320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A927AB-DE21-1BFF-EAC1-27B0D5FF2EB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2688" y="3876383"/>
                  <a:ext cx="59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0340025-A5C0-A087-E80D-26E62107F9D5}"/>
                    </a:ext>
                  </a:extLst>
                </p14:cNvPr>
                <p14:cNvContentPartPr/>
                <p14:nvPr/>
              </p14:nvContentPartPr>
              <p14:xfrm>
                <a:off x="197288" y="3989423"/>
                <a:ext cx="307080" cy="22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0340025-A5C0-A087-E80D-26E62107F9D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9648" y="3971783"/>
                  <a:ext cx="342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7CC579-F0D1-7893-5FF3-61066700B01B}"/>
                    </a:ext>
                  </a:extLst>
                </p14:cNvPr>
                <p14:cNvContentPartPr/>
                <p14:nvPr/>
              </p14:nvContentPartPr>
              <p14:xfrm>
                <a:off x="490328" y="4026143"/>
                <a:ext cx="178200" cy="3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7CC579-F0D1-7893-5FF3-61066700B0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2328" y="4008503"/>
                  <a:ext cx="213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16F297-1336-4248-0092-C8EBFD3D96B2}"/>
                    </a:ext>
                  </a:extLst>
                </p14:cNvPr>
                <p14:cNvContentPartPr/>
                <p14:nvPr/>
              </p14:nvContentPartPr>
              <p14:xfrm>
                <a:off x="504008" y="3923543"/>
                <a:ext cx="169560" cy="172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16F297-1336-4248-0092-C8EBFD3D96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6368" y="3905903"/>
                  <a:ext cx="205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521A480-DA3A-17AB-BC62-2F17A37FD99B}"/>
                    </a:ext>
                  </a:extLst>
                </p14:cNvPr>
                <p14:cNvContentPartPr/>
                <p14:nvPr/>
              </p14:nvContentPartPr>
              <p14:xfrm>
                <a:off x="720728" y="3807623"/>
                <a:ext cx="166320" cy="225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521A480-DA3A-17AB-BC62-2F17A37FD99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2728" y="3789983"/>
                  <a:ext cx="201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9E2FF2-F1AE-D0AD-85F9-2E9C36A72035}"/>
                    </a:ext>
                  </a:extLst>
                </p14:cNvPr>
                <p14:cNvContentPartPr/>
                <p14:nvPr/>
              </p14:nvContentPartPr>
              <p14:xfrm>
                <a:off x="820808" y="3671543"/>
                <a:ext cx="124200" cy="49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9E2FF2-F1AE-D0AD-85F9-2E9C36A7203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3168" y="3653543"/>
                  <a:ext cx="1598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03C5CE0-3144-E331-C3CC-FF190F01CDA8}"/>
                    </a:ext>
                  </a:extLst>
                </p14:cNvPr>
                <p14:cNvContentPartPr/>
                <p14:nvPr/>
              </p14:nvContentPartPr>
              <p14:xfrm>
                <a:off x="921608" y="3005543"/>
                <a:ext cx="124200" cy="22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03C5CE0-3144-E331-C3CC-FF190F01CD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3968" y="2987903"/>
                  <a:ext cx="159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9EE3FE5-C132-7DEC-BB5D-9D70072D24CF}"/>
                    </a:ext>
                  </a:extLst>
                </p14:cNvPr>
                <p14:cNvContentPartPr/>
                <p14:nvPr/>
              </p14:nvContentPartPr>
              <p14:xfrm>
                <a:off x="939608" y="3230903"/>
                <a:ext cx="303480" cy="144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9EE3FE5-C132-7DEC-BB5D-9D70072D24C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1968" y="3213263"/>
                  <a:ext cx="339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57EFBF-BD2E-ACF4-152B-295ABEC34629}"/>
                    </a:ext>
                  </a:extLst>
                </p14:cNvPr>
                <p14:cNvContentPartPr/>
                <p14:nvPr/>
              </p14:nvContentPartPr>
              <p14:xfrm>
                <a:off x="1152728" y="3384623"/>
                <a:ext cx="10080" cy="243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57EFBF-BD2E-ACF4-152B-295ABEC346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5088" y="3366623"/>
                  <a:ext cx="45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8C4B18-1AC8-5DF6-BC71-CD893E5F8DC2}"/>
                    </a:ext>
                  </a:extLst>
                </p14:cNvPr>
                <p14:cNvContentPartPr/>
                <p14:nvPr/>
              </p14:nvContentPartPr>
              <p14:xfrm>
                <a:off x="1056968" y="3431423"/>
                <a:ext cx="258480" cy="161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8C4B18-1AC8-5DF6-BC71-CD893E5F8D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8968" y="3413783"/>
                  <a:ext cx="294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69BE21-DB98-DB3F-B1CB-AA3D9CC19A26}"/>
                    </a:ext>
                  </a:extLst>
                </p14:cNvPr>
                <p14:cNvContentPartPr/>
                <p14:nvPr/>
              </p14:nvContentPartPr>
              <p14:xfrm>
                <a:off x="1198088" y="3367343"/>
                <a:ext cx="158760" cy="77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69BE21-DB98-DB3F-B1CB-AA3D9CC19A2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80448" y="3349343"/>
                  <a:ext cx="194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561B50-3C01-FCC2-6F0B-1EA97DB37ACE}"/>
                    </a:ext>
                  </a:extLst>
                </p14:cNvPr>
                <p14:cNvContentPartPr/>
                <p14:nvPr/>
              </p14:nvContentPartPr>
              <p14:xfrm>
                <a:off x="1337768" y="3138743"/>
                <a:ext cx="64080" cy="23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561B50-3C01-FCC2-6F0B-1EA97DB37AC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20128" y="3121103"/>
                  <a:ext cx="99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C76E35-C4F9-EEE2-F5E3-8D4D9565113A}"/>
                    </a:ext>
                  </a:extLst>
                </p14:cNvPr>
                <p14:cNvContentPartPr/>
                <p14:nvPr/>
              </p14:nvContentPartPr>
              <p14:xfrm>
                <a:off x="1374488" y="3227303"/>
                <a:ext cx="108000" cy="34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C76E35-C4F9-EEE2-F5E3-8D4D9565113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6848" y="3209663"/>
                  <a:ext cx="143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95B11E4-1079-1051-4E5D-03948A62313D}"/>
              </a:ext>
            </a:extLst>
          </p:cNvPr>
          <p:cNvGrpSpPr/>
          <p:nvPr/>
        </p:nvGrpSpPr>
        <p:grpSpPr>
          <a:xfrm>
            <a:off x="1640528" y="2918063"/>
            <a:ext cx="417960" cy="373320"/>
            <a:chOff x="1640528" y="2918063"/>
            <a:chExt cx="4179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508E0A-54E2-DC57-0A1A-E88745FC8087}"/>
                    </a:ext>
                  </a:extLst>
                </p14:cNvPr>
                <p14:cNvContentPartPr/>
                <p14:nvPr/>
              </p14:nvContentPartPr>
              <p14:xfrm>
                <a:off x="1640528" y="2977823"/>
                <a:ext cx="254520" cy="313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508E0A-54E2-DC57-0A1A-E88745FC80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22528" y="2959823"/>
                  <a:ext cx="2901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95DAEA-06E7-1457-DDFB-E68DF6B79A13}"/>
                    </a:ext>
                  </a:extLst>
                </p14:cNvPr>
                <p14:cNvContentPartPr/>
                <p14:nvPr/>
              </p14:nvContentPartPr>
              <p14:xfrm>
                <a:off x="1850768" y="2918063"/>
                <a:ext cx="207720" cy="28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95DAEA-06E7-1457-DDFB-E68DF6B79A1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33128" y="2900063"/>
                  <a:ext cx="24336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5AC048E-9219-3E22-A7EF-DE2D0AD9B9B2}"/>
              </a:ext>
            </a:extLst>
          </p:cNvPr>
          <p:cNvGrpSpPr/>
          <p:nvPr/>
        </p:nvGrpSpPr>
        <p:grpSpPr>
          <a:xfrm>
            <a:off x="2263688" y="3341423"/>
            <a:ext cx="1113120" cy="938520"/>
            <a:chOff x="2263688" y="3341423"/>
            <a:chExt cx="1113120" cy="9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CAE2D8-790A-161C-BC06-1BEF595C1456}"/>
                    </a:ext>
                  </a:extLst>
                </p14:cNvPr>
                <p14:cNvContentPartPr/>
                <p14:nvPr/>
              </p14:nvContentPartPr>
              <p14:xfrm>
                <a:off x="2263688" y="3341423"/>
                <a:ext cx="385200" cy="544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CAE2D8-790A-161C-BC06-1BEF595C145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45688" y="3323423"/>
                  <a:ext cx="4208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33D9D2-F82D-BC54-88DF-5C9AC0B83B7A}"/>
                    </a:ext>
                  </a:extLst>
                </p14:cNvPr>
                <p14:cNvContentPartPr/>
                <p14:nvPr/>
              </p14:nvContentPartPr>
              <p14:xfrm>
                <a:off x="2682728" y="3642743"/>
                <a:ext cx="94320" cy="118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33D9D2-F82D-BC54-88DF-5C9AC0B83B7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65088" y="3625103"/>
                  <a:ext cx="129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29FF9E-4B95-1D28-1271-FB57DCC753F8}"/>
                    </a:ext>
                  </a:extLst>
                </p14:cNvPr>
                <p14:cNvContentPartPr/>
                <p14:nvPr/>
              </p14:nvContentPartPr>
              <p14:xfrm>
                <a:off x="2636288" y="3516743"/>
                <a:ext cx="11880" cy="1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29FF9E-4B95-1D28-1271-FB57DCC753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18648" y="3499103"/>
                  <a:ext cx="4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6C7BD2-C814-ADAD-65A7-F74589DD57CF}"/>
                    </a:ext>
                  </a:extLst>
                </p14:cNvPr>
                <p14:cNvContentPartPr/>
                <p14:nvPr/>
              </p14:nvContentPartPr>
              <p14:xfrm>
                <a:off x="2810528" y="3482903"/>
                <a:ext cx="338400" cy="251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6C7BD2-C814-ADAD-65A7-F74589DD57C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92888" y="3465263"/>
                  <a:ext cx="374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CEC020-C90A-05C7-F47E-ADF79D7B8910}"/>
                    </a:ext>
                  </a:extLst>
                </p14:cNvPr>
                <p14:cNvContentPartPr/>
                <p14:nvPr/>
              </p14:nvContentPartPr>
              <p14:xfrm>
                <a:off x="2739608" y="4003823"/>
                <a:ext cx="41760" cy="276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CEC020-C90A-05C7-F47E-ADF79D7B89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21608" y="3986183"/>
                  <a:ext cx="77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101E99-E3C9-CBBA-5083-DCC6EA60A933}"/>
                    </a:ext>
                  </a:extLst>
                </p14:cNvPr>
                <p14:cNvContentPartPr/>
                <p14:nvPr/>
              </p14:nvContentPartPr>
              <p14:xfrm>
                <a:off x="2642768" y="4021823"/>
                <a:ext cx="293760" cy="19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101E99-E3C9-CBBA-5083-DCC6EA60A93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25128" y="4004183"/>
                  <a:ext cx="329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6457FAE-86EC-9BB6-AA3E-67B26F54738F}"/>
                    </a:ext>
                  </a:extLst>
                </p14:cNvPr>
                <p14:cNvContentPartPr/>
                <p14:nvPr/>
              </p14:nvContentPartPr>
              <p14:xfrm>
                <a:off x="2884328" y="4021823"/>
                <a:ext cx="149040" cy="42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6457FAE-86EC-9BB6-AA3E-67B26F5473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66328" y="4004183"/>
                  <a:ext cx="184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0C330B-809B-85D9-20D9-44BBB9EF3576}"/>
                    </a:ext>
                  </a:extLst>
                </p14:cNvPr>
                <p14:cNvContentPartPr/>
                <p14:nvPr/>
              </p14:nvContentPartPr>
              <p14:xfrm>
                <a:off x="2906648" y="3940823"/>
                <a:ext cx="192240" cy="16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0C330B-809B-85D9-20D9-44BBB9EF35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89008" y="3923183"/>
                  <a:ext cx="227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CE253CA-82BF-F63C-7544-C5D73ACE7D73}"/>
                    </a:ext>
                  </a:extLst>
                </p14:cNvPr>
                <p14:cNvContentPartPr/>
                <p14:nvPr/>
              </p14:nvContentPartPr>
              <p14:xfrm>
                <a:off x="3118688" y="3847943"/>
                <a:ext cx="186840" cy="21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CE253CA-82BF-F63C-7544-C5D73ACE7D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01048" y="3829943"/>
                  <a:ext cx="222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7151A1-5B36-A30C-D7DA-134D2E47E664}"/>
                    </a:ext>
                  </a:extLst>
                </p14:cNvPr>
                <p14:cNvContentPartPr/>
                <p14:nvPr/>
              </p14:nvContentPartPr>
              <p14:xfrm>
                <a:off x="3287888" y="3663983"/>
                <a:ext cx="51120" cy="135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7151A1-5B36-A30C-D7DA-134D2E47E6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69888" y="3645983"/>
                  <a:ext cx="86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CF99D1-5EB5-5BBA-CE83-55ED01D58F7C}"/>
                    </a:ext>
                  </a:extLst>
                </p14:cNvPr>
                <p14:cNvContentPartPr/>
                <p14:nvPr/>
              </p14:nvContentPartPr>
              <p14:xfrm>
                <a:off x="3231728" y="3701063"/>
                <a:ext cx="145080" cy="9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CF99D1-5EB5-5BBA-CE83-55ED01D58F7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13728" y="3683423"/>
                  <a:ext cx="18072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C94360E-D07C-8905-1765-36FC5FC36D84}"/>
              </a:ext>
            </a:extLst>
          </p:cNvPr>
          <p:cNvGrpSpPr/>
          <p:nvPr/>
        </p:nvGrpSpPr>
        <p:grpSpPr>
          <a:xfrm>
            <a:off x="3071168" y="2602343"/>
            <a:ext cx="1277280" cy="837720"/>
            <a:chOff x="3071168" y="2602343"/>
            <a:chExt cx="1277280" cy="83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B2708F-96B1-61F9-3D30-9A8CBA2F3A26}"/>
                    </a:ext>
                  </a:extLst>
                </p14:cNvPr>
                <p14:cNvContentPartPr/>
                <p14:nvPr/>
              </p14:nvContentPartPr>
              <p14:xfrm>
                <a:off x="3071168" y="2917703"/>
                <a:ext cx="152280" cy="25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B2708F-96B1-61F9-3D30-9A8CBA2F3A2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53168" y="2900063"/>
                  <a:ext cx="187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30223F-9B03-F01C-20AC-30C3FDB5BDC1}"/>
                    </a:ext>
                  </a:extLst>
                </p14:cNvPr>
                <p14:cNvContentPartPr/>
                <p14:nvPr/>
              </p14:nvContentPartPr>
              <p14:xfrm>
                <a:off x="3071528" y="3097703"/>
                <a:ext cx="351720" cy="128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30223F-9B03-F01C-20AC-30C3FDB5BD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53528" y="3079703"/>
                  <a:ext cx="387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D827C60-05B0-8A97-83DC-6393B7DC2B8B}"/>
                    </a:ext>
                  </a:extLst>
                </p14:cNvPr>
                <p14:cNvContentPartPr/>
                <p14:nvPr/>
              </p14:nvContentPartPr>
              <p14:xfrm>
                <a:off x="3310568" y="3254663"/>
                <a:ext cx="8640" cy="185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D827C60-05B0-8A97-83DC-6393B7DC2B8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92568" y="3237023"/>
                  <a:ext cx="44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95B7D5-C953-A292-EFFB-926880609FF4}"/>
                    </a:ext>
                  </a:extLst>
                </p14:cNvPr>
                <p14:cNvContentPartPr/>
                <p14:nvPr/>
              </p14:nvContentPartPr>
              <p14:xfrm>
                <a:off x="3196448" y="3262943"/>
                <a:ext cx="237960" cy="134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95B7D5-C953-A292-EFFB-926880609F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78808" y="3245303"/>
                  <a:ext cx="273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86E3793-B84B-7F1B-6985-3985EB239BA2}"/>
                    </a:ext>
                  </a:extLst>
                </p14:cNvPr>
                <p14:cNvContentPartPr/>
                <p14:nvPr/>
              </p14:nvContentPartPr>
              <p14:xfrm>
                <a:off x="3353768" y="3176183"/>
                <a:ext cx="165600" cy="11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86E3793-B84B-7F1B-6985-3985EB239B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35768" y="3158543"/>
                  <a:ext cx="201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03EEC33-60DB-254C-2C02-520F00C6602A}"/>
                    </a:ext>
                  </a:extLst>
                </p14:cNvPr>
                <p14:cNvContentPartPr/>
                <p14:nvPr/>
              </p14:nvContentPartPr>
              <p14:xfrm>
                <a:off x="3567968" y="2982503"/>
                <a:ext cx="124560" cy="24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03EEC33-60DB-254C-2C02-520F00C6602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50328" y="2964503"/>
                  <a:ext cx="160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B77311-9476-1359-30B2-B461E2E2621E}"/>
                    </a:ext>
                  </a:extLst>
                </p14:cNvPr>
                <p14:cNvContentPartPr/>
                <p14:nvPr/>
              </p14:nvContentPartPr>
              <p14:xfrm>
                <a:off x="3697208" y="3093383"/>
                <a:ext cx="144720" cy="74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B77311-9476-1359-30B2-B461E2E2621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79208" y="3075743"/>
                  <a:ext cx="180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8D8637-4C3B-C018-B920-F4922E8FBDCB}"/>
                    </a:ext>
                  </a:extLst>
                </p14:cNvPr>
                <p14:cNvContentPartPr/>
                <p14:nvPr/>
              </p14:nvContentPartPr>
              <p14:xfrm>
                <a:off x="3890528" y="2717903"/>
                <a:ext cx="243720" cy="29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8D8637-4C3B-C018-B920-F4922E8FBD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72888" y="2699903"/>
                  <a:ext cx="2793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428989C-A96F-1CFE-A1B7-BCA9054ACA13}"/>
                    </a:ext>
                  </a:extLst>
                </p14:cNvPr>
                <p14:cNvContentPartPr/>
                <p14:nvPr/>
              </p14:nvContentPartPr>
              <p14:xfrm>
                <a:off x="4100768" y="2602343"/>
                <a:ext cx="247680" cy="309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428989C-A96F-1CFE-A1B7-BCA9054ACA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2768" y="2584343"/>
                  <a:ext cx="28332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50CEAAC-7A44-279D-AB95-06CA8B8C09FB}"/>
              </a:ext>
            </a:extLst>
          </p:cNvPr>
          <p:cNvGrpSpPr/>
          <p:nvPr/>
        </p:nvGrpSpPr>
        <p:grpSpPr>
          <a:xfrm>
            <a:off x="2370248" y="1493543"/>
            <a:ext cx="1107360" cy="480240"/>
            <a:chOff x="2370248" y="1493543"/>
            <a:chExt cx="110736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F9A3AF5-E3C6-8436-951A-1748297FFA68}"/>
                    </a:ext>
                  </a:extLst>
                </p14:cNvPr>
                <p14:cNvContentPartPr/>
                <p14:nvPr/>
              </p14:nvContentPartPr>
              <p14:xfrm>
                <a:off x="2370248" y="1685423"/>
                <a:ext cx="268200" cy="43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F9A3AF5-E3C6-8436-951A-1748297FFA6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52248" y="1667423"/>
                  <a:ext cx="303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E43EE99-1EDE-794E-FD80-673214E77A80}"/>
                    </a:ext>
                  </a:extLst>
                </p14:cNvPr>
                <p14:cNvContentPartPr/>
                <p14:nvPr/>
              </p14:nvContentPartPr>
              <p14:xfrm>
                <a:off x="2467808" y="1904663"/>
                <a:ext cx="237600" cy="69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E43EE99-1EDE-794E-FD80-673214E77A8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49808" y="1886663"/>
                  <a:ext cx="273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3E26D9-2534-45AB-6FF2-2BF8555BE6E5}"/>
                    </a:ext>
                  </a:extLst>
                </p14:cNvPr>
                <p14:cNvContentPartPr/>
                <p14:nvPr/>
              </p14:nvContentPartPr>
              <p14:xfrm>
                <a:off x="2880008" y="1493543"/>
                <a:ext cx="597600" cy="306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3E26D9-2534-45AB-6FF2-2BF8555BE6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62008" y="1475903"/>
                  <a:ext cx="63324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9515E00-8BA0-0F31-B40C-4A13571D17AE}"/>
                  </a:ext>
                </a:extLst>
              </p14:cNvPr>
              <p14:cNvContentPartPr/>
              <p14:nvPr/>
            </p14:nvContentPartPr>
            <p14:xfrm>
              <a:off x="2275928" y="2628263"/>
              <a:ext cx="2157120" cy="15840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9515E00-8BA0-0F31-B40C-4A13571D17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185928" y="2448623"/>
                <a:ext cx="233676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7F9B6DE-9DC8-4112-6197-4A854E07036E}"/>
                  </a:ext>
                </a:extLst>
              </p14:cNvPr>
              <p14:cNvContentPartPr/>
              <p14:nvPr/>
            </p14:nvContentPartPr>
            <p14:xfrm>
              <a:off x="8727848" y="262343"/>
              <a:ext cx="2912400" cy="2707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7F9B6DE-9DC8-4112-6197-4A854E07036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637848" y="82343"/>
                <a:ext cx="3092040" cy="30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BDF93E8-6EAC-47F5-8741-C46FD2AA8690}"/>
                  </a:ext>
                </a:extLst>
              </p14:cNvPr>
              <p14:cNvContentPartPr/>
              <p14:nvPr/>
            </p14:nvContentPartPr>
            <p14:xfrm>
              <a:off x="2730968" y="4697543"/>
              <a:ext cx="3924000" cy="1040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BDF93E8-6EAC-47F5-8741-C46FD2AA869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640968" y="4517903"/>
                <a:ext cx="4103640" cy="14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4D2477E-0A5C-ABAA-630F-5889587D977D}"/>
                  </a:ext>
                </a:extLst>
              </p14:cNvPr>
              <p14:cNvContentPartPr/>
              <p14:nvPr/>
            </p14:nvContentPartPr>
            <p14:xfrm>
              <a:off x="1180088" y="3905183"/>
              <a:ext cx="111240" cy="691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4D2477E-0A5C-ABAA-630F-5889587D977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90088" y="3725543"/>
                <a:ext cx="2908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1351961-5148-B50D-BC3A-72A519F1F088}"/>
                  </a:ext>
                </a:extLst>
              </p14:cNvPr>
              <p14:cNvContentPartPr/>
              <p14:nvPr/>
            </p14:nvContentPartPr>
            <p14:xfrm>
              <a:off x="156608" y="2864063"/>
              <a:ext cx="1890720" cy="1411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1351961-5148-B50D-BC3A-72A519F1F08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6968" y="2684063"/>
                <a:ext cx="2070360" cy="17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53E1C2A-0EB6-F4D7-D188-E49D51FAEA66}"/>
                  </a:ext>
                </a:extLst>
              </p14:cNvPr>
              <p14:cNvContentPartPr/>
              <p14:nvPr/>
            </p14:nvContentPartPr>
            <p14:xfrm>
              <a:off x="6832088" y="4877903"/>
              <a:ext cx="4126320" cy="82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53E1C2A-0EB6-F4D7-D188-E49D51FAEA6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742448" y="4698263"/>
                <a:ext cx="430596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8A62B24-0665-401F-1446-EC6DF5A9EAE5}"/>
                  </a:ext>
                </a:extLst>
              </p14:cNvPr>
              <p14:cNvContentPartPr/>
              <p14:nvPr/>
            </p14:nvContentPartPr>
            <p14:xfrm>
              <a:off x="8345888" y="5166623"/>
              <a:ext cx="2178720" cy="990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8A62B24-0665-401F-1446-EC6DF5A9EAE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255888" y="4986623"/>
                <a:ext cx="235836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25FC114-3BA4-0902-32AE-97A80B6CF402}"/>
                  </a:ext>
                </a:extLst>
              </p14:cNvPr>
              <p14:cNvContentPartPr/>
              <p14:nvPr/>
            </p14:nvContentPartPr>
            <p14:xfrm>
              <a:off x="4984208" y="244343"/>
              <a:ext cx="2901240" cy="2681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25FC114-3BA4-0902-32AE-97A80B6CF40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894208" y="64343"/>
                <a:ext cx="3080880" cy="30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FFC2E26-CFC2-BD3C-0A3B-5753ACBE6A55}"/>
                  </a:ext>
                </a:extLst>
              </p14:cNvPr>
              <p14:cNvContentPartPr/>
              <p14:nvPr/>
            </p14:nvContentPartPr>
            <p14:xfrm>
              <a:off x="9114128" y="1867943"/>
              <a:ext cx="1529640" cy="947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FFC2E26-CFC2-BD3C-0A3B-5753ACBE6A5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024488" y="1687943"/>
                <a:ext cx="1709280" cy="13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551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/>
              <p:nvPr/>
            </p:nvSpPr>
            <p:spPr>
              <a:xfrm>
                <a:off x="470043" y="868166"/>
                <a:ext cx="3378169" cy="1376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43" y="868166"/>
                <a:ext cx="3378169" cy="1376018"/>
              </a:xfrm>
              <a:prstGeom prst="rect">
                <a:avLst/>
              </a:prstGeom>
              <a:blipFill>
                <a:blip r:embed="rId2"/>
                <a:stretch>
                  <a:fillRect r="-181"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9C3F0A9F-2ACA-C368-8EEE-CA6884F3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67105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Ex.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74CB30FE-438F-5E1C-0ED5-865334A61E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1583997"/>
                  </p:ext>
                </p:extLst>
              </p:nvPr>
            </p:nvGraphicFramePr>
            <p:xfrm>
              <a:off x="984463" y="4259111"/>
              <a:ext cx="10223073" cy="13094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60439">
                      <a:extLst>
                        <a:ext uri="{9D8B030D-6E8A-4147-A177-3AD203B41FA5}">
                          <a16:colId xmlns:a16="http://schemas.microsoft.com/office/drawing/2014/main" val="2332041179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3931109210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1263581759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1503792776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3767921031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5098873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1129411855"/>
                        </a:ext>
                      </a:extLst>
                    </a:gridCol>
                  </a:tblGrid>
                  <a:tr h="654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𝟗𝟗𝟗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𝟎𝟎𝟏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600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7276050"/>
                      </a:ext>
                    </a:extLst>
                  </a:tr>
                  <a:tr h="654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6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0272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74CB30FE-438F-5E1C-0ED5-865334A61E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1583997"/>
                  </p:ext>
                </p:extLst>
              </p:nvPr>
            </p:nvGraphicFramePr>
            <p:xfrm>
              <a:off x="984463" y="4259111"/>
              <a:ext cx="10223073" cy="13094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60439">
                      <a:extLst>
                        <a:ext uri="{9D8B030D-6E8A-4147-A177-3AD203B41FA5}">
                          <a16:colId xmlns:a16="http://schemas.microsoft.com/office/drawing/2014/main" val="2332041179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3931109210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1263581759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1503792776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3767921031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5098873"/>
                        </a:ext>
                      </a:extLst>
                    </a:gridCol>
                    <a:gridCol w="1460439">
                      <a:extLst>
                        <a:ext uri="{9D8B030D-6E8A-4147-A177-3AD203B41FA5}">
                          <a16:colId xmlns:a16="http://schemas.microsoft.com/office/drawing/2014/main" val="1129411855"/>
                        </a:ext>
                      </a:extLst>
                    </a:gridCol>
                  </a:tblGrid>
                  <a:tr h="654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926" r="-600000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837" t="-926" r="-502510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926" r="-400417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926" r="-300417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926" r="-200417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092" t="-926" r="-101255" b="-1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583" t="-926" r="-833" b="-10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7276050"/>
                      </a:ext>
                    </a:extLst>
                  </a:tr>
                  <a:tr h="6547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100926" r="-600000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02726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E35479-AE33-4FF3-54B6-E5ABBF974CA7}"/>
                  </a:ext>
                </a:extLst>
              </p:cNvPr>
              <p:cNvSpPr txBox="1"/>
              <p:nvPr/>
            </p:nvSpPr>
            <p:spPr>
              <a:xfrm>
                <a:off x="6352853" y="868166"/>
                <a:ext cx="3435876" cy="1420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E35479-AE33-4FF3-54B6-E5ABBF974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853" y="868166"/>
                <a:ext cx="3435876" cy="1420902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AEAFA22-CDDE-EA9B-7F75-5AF2EFFF740C}"/>
                  </a:ext>
                </a:extLst>
              </p14:cNvPr>
              <p14:cNvContentPartPr/>
              <p14:nvPr/>
            </p14:nvContentPartPr>
            <p14:xfrm>
              <a:off x="2695680" y="1399680"/>
              <a:ext cx="8745120" cy="405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AEAFA22-CDDE-EA9B-7F75-5AF2EFFF74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6320" y="1390320"/>
                <a:ext cx="8763840" cy="40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D91482-6DC0-B6B3-AA1D-139579CC7928}"/>
                  </a:ext>
                </a:extLst>
              </p14:cNvPr>
              <p14:cNvContentPartPr/>
              <p14:nvPr/>
            </p14:nvContentPartPr>
            <p14:xfrm>
              <a:off x="6369848" y="1007543"/>
              <a:ext cx="5276880" cy="117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D91482-6DC0-B6B3-AA1D-139579CC79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0208" y="827903"/>
                <a:ext cx="5456520" cy="15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E847E5-D1B9-7400-785E-3113C99E12F6}"/>
                  </a:ext>
                </a:extLst>
              </p14:cNvPr>
              <p14:cNvContentPartPr/>
              <p14:nvPr/>
            </p14:nvContentPartPr>
            <p14:xfrm>
              <a:off x="6873848" y="4324583"/>
              <a:ext cx="4276800" cy="1141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E847E5-D1B9-7400-785E-3113C99E12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4208" y="4144583"/>
                <a:ext cx="4456440" cy="15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C46ED1-5E91-930D-404E-8E0126ECD2AA}"/>
                  </a:ext>
                </a:extLst>
              </p14:cNvPr>
              <p14:cNvContentPartPr/>
              <p14:nvPr/>
            </p14:nvContentPartPr>
            <p14:xfrm>
              <a:off x="406448" y="1021583"/>
              <a:ext cx="4909320" cy="1289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C46ED1-5E91-930D-404E-8E0126ECD2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6808" y="841943"/>
                <a:ext cx="5088960" cy="16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88A383-E6B2-87B7-6315-212E8BF3472C}"/>
                  </a:ext>
                </a:extLst>
              </p14:cNvPr>
              <p14:cNvContentPartPr/>
              <p14:nvPr/>
            </p14:nvContentPartPr>
            <p14:xfrm>
              <a:off x="2519288" y="4358423"/>
              <a:ext cx="4221720" cy="103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88A383-E6B2-87B7-6315-212E8BF347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29288" y="4178423"/>
                <a:ext cx="4401360" cy="13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28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/>
              <p:nvPr/>
            </p:nvSpPr>
            <p:spPr>
              <a:xfrm>
                <a:off x="459769" y="986948"/>
                <a:ext cx="2782493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9" y="986948"/>
                <a:ext cx="2782493" cy="1272080"/>
              </a:xfrm>
              <a:prstGeom prst="rect">
                <a:avLst/>
              </a:prstGeom>
              <a:blipFill>
                <a:blip r:embed="rId2"/>
                <a:stretch>
                  <a:fillRect r="-219" b="-5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9C3F0A9F-2ACA-C368-8EEE-CA6884F3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67105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Ex. 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CDC2E4-ADF4-A339-477A-06537945F55F}"/>
                  </a:ext>
                </a:extLst>
              </p14:cNvPr>
              <p14:cNvContentPartPr/>
              <p14:nvPr/>
            </p14:nvContentPartPr>
            <p14:xfrm>
              <a:off x="1151288" y="1892783"/>
              <a:ext cx="424800" cy="421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CDC2E4-ADF4-A339-477A-06537945F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648" y="1712783"/>
                <a:ext cx="604440" cy="78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D59704F-7F77-CBA2-F912-903A2C20F91C}"/>
              </a:ext>
            </a:extLst>
          </p:cNvPr>
          <p:cNvGrpSpPr/>
          <p:nvPr/>
        </p:nvGrpSpPr>
        <p:grpSpPr>
          <a:xfrm>
            <a:off x="309608" y="2536823"/>
            <a:ext cx="2485800" cy="3039480"/>
            <a:chOff x="309608" y="2536823"/>
            <a:chExt cx="2485800" cy="30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474539-1A8B-2828-40D7-C0990CB081E9}"/>
                    </a:ext>
                  </a:extLst>
                </p14:cNvPr>
                <p14:cNvContentPartPr/>
                <p14:nvPr/>
              </p14:nvContentPartPr>
              <p14:xfrm>
                <a:off x="955448" y="2653823"/>
                <a:ext cx="174960" cy="445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474539-1A8B-2828-40D7-C0990CB081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7448" y="2636183"/>
                  <a:ext cx="2106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362DB5-0D23-61AC-0C69-F48CAA598C10}"/>
                    </a:ext>
                  </a:extLst>
                </p14:cNvPr>
                <p14:cNvContentPartPr/>
                <p14:nvPr/>
              </p14:nvContentPartPr>
              <p14:xfrm>
                <a:off x="936368" y="2536823"/>
                <a:ext cx="322920" cy="21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362DB5-0D23-61AC-0C69-F48CAA598C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8728" y="2518823"/>
                  <a:ext cx="358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AAC950-8B7C-59DE-2535-D262875E8EAE}"/>
                    </a:ext>
                  </a:extLst>
                </p14:cNvPr>
                <p14:cNvContentPartPr/>
                <p14:nvPr/>
              </p14:nvContentPartPr>
              <p14:xfrm>
                <a:off x="309608" y="3444383"/>
                <a:ext cx="179280" cy="351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AAC950-8B7C-59DE-2535-D262875E8E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968" y="3426743"/>
                  <a:ext cx="2149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E2F8AD-049A-76A6-D993-2DD6BC0DC8AA}"/>
                    </a:ext>
                  </a:extLst>
                </p14:cNvPr>
                <p14:cNvContentPartPr/>
                <p14:nvPr/>
              </p14:nvContentPartPr>
              <p14:xfrm>
                <a:off x="487088" y="3571463"/>
                <a:ext cx="154440" cy="78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E2F8AD-049A-76A6-D993-2DD6BC0DC8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9088" y="3553463"/>
                  <a:ext cx="190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F786C6-694B-CE5B-C928-3FA627E45607}"/>
                    </a:ext>
                  </a:extLst>
                </p14:cNvPr>
                <p14:cNvContentPartPr/>
                <p14:nvPr/>
              </p14:nvContentPartPr>
              <p14:xfrm>
                <a:off x="698768" y="3467063"/>
                <a:ext cx="163800" cy="19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F786C6-694B-CE5B-C928-3FA627E456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1128" y="3449423"/>
                  <a:ext cx="199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251654-84A9-82F7-3FD6-B43BD4E842E3}"/>
                    </a:ext>
                  </a:extLst>
                </p14:cNvPr>
                <p14:cNvContentPartPr/>
                <p14:nvPr/>
              </p14:nvContentPartPr>
              <p14:xfrm>
                <a:off x="843128" y="3388943"/>
                <a:ext cx="108000" cy="18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251654-84A9-82F7-3FD6-B43BD4E842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128" y="3370943"/>
                  <a:ext cx="143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471D276-5874-D945-8183-381062A5913F}"/>
                    </a:ext>
                  </a:extLst>
                </p14:cNvPr>
                <p14:cNvContentPartPr/>
                <p14:nvPr/>
              </p14:nvContentPartPr>
              <p14:xfrm>
                <a:off x="892808" y="3176543"/>
                <a:ext cx="416160" cy="36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471D276-5874-D945-8183-381062A591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4808" y="3158903"/>
                  <a:ext cx="4518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5D2204-C7CF-8B80-F6B6-53C0A16741FB}"/>
                    </a:ext>
                  </a:extLst>
                </p14:cNvPr>
                <p14:cNvContentPartPr/>
                <p14:nvPr/>
              </p14:nvContentPartPr>
              <p14:xfrm>
                <a:off x="1171448" y="2966303"/>
                <a:ext cx="285480" cy="42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5D2204-C7CF-8B80-F6B6-53C0A16741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3808" y="2948663"/>
                  <a:ext cx="3211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C53410-3D28-CC55-3595-B3D4EC27E1A1}"/>
                    </a:ext>
                  </a:extLst>
                </p14:cNvPr>
                <p14:cNvContentPartPr/>
                <p14:nvPr/>
              </p14:nvContentPartPr>
              <p14:xfrm>
                <a:off x="398528" y="4126583"/>
                <a:ext cx="378000" cy="332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C53410-3D28-CC55-3595-B3D4EC27E1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0528" y="4108583"/>
                  <a:ext cx="413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E787A3-CFCD-A389-CE25-2991947F9046}"/>
                    </a:ext>
                  </a:extLst>
                </p14:cNvPr>
                <p14:cNvContentPartPr/>
                <p14:nvPr/>
              </p14:nvContentPartPr>
              <p14:xfrm>
                <a:off x="759968" y="4252943"/>
                <a:ext cx="43560" cy="2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E787A3-CFCD-A389-CE25-2991947F904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1968" y="4235303"/>
                  <a:ext cx="79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033880-3FFB-0B72-AB06-FDDA5C917FC2}"/>
                    </a:ext>
                  </a:extLst>
                </p14:cNvPr>
                <p14:cNvContentPartPr/>
                <p14:nvPr/>
              </p14:nvContentPartPr>
              <p14:xfrm>
                <a:off x="684368" y="4073303"/>
                <a:ext cx="6840" cy="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033880-3FFB-0B72-AB06-FDDA5C917F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6368" y="4055303"/>
                  <a:ext cx="42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8F2875-FDBD-2DE4-562E-FF805A9E2D1F}"/>
                    </a:ext>
                  </a:extLst>
                </p14:cNvPr>
                <p14:cNvContentPartPr/>
                <p14:nvPr/>
              </p14:nvContentPartPr>
              <p14:xfrm>
                <a:off x="901808" y="4053143"/>
                <a:ext cx="307800" cy="19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8F2875-FDBD-2DE4-562E-FF805A9E2D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3808" y="4035503"/>
                  <a:ext cx="343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7326F1-A161-FE98-FA19-0159F21A77EF}"/>
                    </a:ext>
                  </a:extLst>
                </p14:cNvPr>
                <p14:cNvContentPartPr/>
                <p14:nvPr/>
              </p14:nvContentPartPr>
              <p14:xfrm>
                <a:off x="1128608" y="3922103"/>
                <a:ext cx="15120" cy="43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7326F1-A161-FE98-FA19-0159F21A77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0968" y="3904103"/>
                  <a:ext cx="50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84FC05-BE17-5E72-D73D-6F055BC6B26F}"/>
                    </a:ext>
                  </a:extLst>
                </p14:cNvPr>
                <p14:cNvContentPartPr/>
                <p14:nvPr/>
              </p14:nvContentPartPr>
              <p14:xfrm>
                <a:off x="1156328" y="3695303"/>
                <a:ext cx="200880" cy="30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84FC05-BE17-5E72-D73D-6F055BC6B2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8328" y="3677303"/>
                  <a:ext cx="236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45ED12-2E04-CF02-2816-F4513033D073}"/>
                    </a:ext>
                  </a:extLst>
                </p14:cNvPr>
                <p14:cNvContentPartPr/>
                <p14:nvPr/>
              </p14:nvContentPartPr>
              <p14:xfrm>
                <a:off x="1188008" y="3822743"/>
                <a:ext cx="199800" cy="112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45ED12-2E04-CF02-2816-F4513033D0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70368" y="3804743"/>
                  <a:ext cx="235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4FD583-4896-DDC3-B439-B047C340569A}"/>
                    </a:ext>
                  </a:extLst>
                </p14:cNvPr>
                <p14:cNvContentPartPr/>
                <p14:nvPr/>
              </p14:nvContentPartPr>
              <p14:xfrm>
                <a:off x="778688" y="4735343"/>
                <a:ext cx="287640" cy="20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4FD583-4896-DDC3-B439-B047C34056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1048" y="4717703"/>
                  <a:ext cx="323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1B3417B-F38A-7125-F10B-4B8A87168656}"/>
                    </a:ext>
                  </a:extLst>
                </p14:cNvPr>
                <p14:cNvContentPartPr/>
                <p14:nvPr/>
              </p14:nvContentPartPr>
              <p14:xfrm>
                <a:off x="1141568" y="4742543"/>
                <a:ext cx="23040" cy="27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1B3417B-F38A-7125-F10B-4B8A871686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3928" y="4724543"/>
                  <a:ext cx="58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EB91E0-7984-BF78-73F5-7D04A8123EFC}"/>
                    </a:ext>
                  </a:extLst>
                </p14:cNvPr>
                <p14:cNvContentPartPr/>
                <p14:nvPr/>
              </p14:nvContentPartPr>
              <p14:xfrm>
                <a:off x="991088" y="4605743"/>
                <a:ext cx="4212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EB91E0-7984-BF78-73F5-7D04A8123E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3088" y="4588103"/>
                  <a:ext cx="77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07CBC1-1363-7673-5B89-E99FEFB0284F}"/>
                    </a:ext>
                  </a:extLst>
                </p14:cNvPr>
                <p14:cNvContentPartPr/>
                <p14:nvPr/>
              </p14:nvContentPartPr>
              <p14:xfrm>
                <a:off x="1048688" y="4353023"/>
                <a:ext cx="322920" cy="395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07CBC1-1363-7673-5B89-E99FEFB0284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1048" y="4335383"/>
                  <a:ext cx="3585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873532C-97A3-94A7-A958-64A396439B86}"/>
                    </a:ext>
                  </a:extLst>
                </p14:cNvPr>
                <p14:cNvContentPartPr/>
                <p14:nvPr/>
              </p14:nvContentPartPr>
              <p14:xfrm>
                <a:off x="1374488" y="4153223"/>
                <a:ext cx="255600" cy="30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873532C-97A3-94A7-A958-64A396439B8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56488" y="4135223"/>
                  <a:ext cx="2912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A4594E-94AD-ED67-45AE-588CA525CF4E}"/>
                    </a:ext>
                  </a:extLst>
                </p14:cNvPr>
                <p14:cNvContentPartPr/>
                <p14:nvPr/>
              </p14:nvContentPartPr>
              <p14:xfrm>
                <a:off x="1480328" y="4323503"/>
                <a:ext cx="82440" cy="40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A4594E-94AD-ED67-45AE-588CA525CF4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62688" y="4305503"/>
                  <a:ext cx="118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311A8E-5E12-7AC3-8CE7-B2982B67824E}"/>
                    </a:ext>
                  </a:extLst>
                </p14:cNvPr>
                <p14:cNvContentPartPr/>
                <p14:nvPr/>
              </p14:nvContentPartPr>
              <p14:xfrm>
                <a:off x="1488608" y="4066103"/>
                <a:ext cx="228240" cy="30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311A8E-5E12-7AC3-8CE7-B2982B67824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70608" y="4048463"/>
                  <a:ext cx="263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65B91D-BC29-E9F7-1F99-6A6C4DF1FCC1}"/>
                    </a:ext>
                  </a:extLst>
                </p14:cNvPr>
                <p14:cNvContentPartPr/>
                <p14:nvPr/>
              </p14:nvContentPartPr>
              <p14:xfrm>
                <a:off x="1710368" y="4121903"/>
                <a:ext cx="159840" cy="18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65B91D-BC29-E9F7-1F99-6A6C4DF1FC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92728" y="4103903"/>
                  <a:ext cx="195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89E8B9-94B5-9167-E47B-322C5516E63A}"/>
                    </a:ext>
                  </a:extLst>
                </p14:cNvPr>
                <p14:cNvContentPartPr/>
                <p14:nvPr/>
              </p14:nvContentPartPr>
              <p14:xfrm>
                <a:off x="1888568" y="4094903"/>
                <a:ext cx="127080" cy="11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89E8B9-94B5-9167-E47B-322C5516E6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70928" y="4076903"/>
                  <a:ext cx="162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9EBE9E-36D4-8F2E-06C1-C4B20D13B27E}"/>
                    </a:ext>
                  </a:extLst>
                </p14:cNvPr>
                <p14:cNvContentPartPr/>
                <p14:nvPr/>
              </p14:nvContentPartPr>
              <p14:xfrm>
                <a:off x="2003768" y="4040903"/>
                <a:ext cx="119160" cy="9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9EBE9E-36D4-8F2E-06C1-C4B20D13B2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86128" y="4022903"/>
                  <a:ext cx="154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E2072D-D40A-F239-DDD6-D4A56C330BDC}"/>
                    </a:ext>
                  </a:extLst>
                </p14:cNvPr>
                <p14:cNvContentPartPr/>
                <p14:nvPr/>
              </p14:nvContentPartPr>
              <p14:xfrm>
                <a:off x="2072888" y="3982583"/>
                <a:ext cx="141480" cy="348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E2072D-D40A-F239-DDD6-D4A56C330B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54888" y="3964583"/>
                  <a:ext cx="1771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BFB594-AA19-6D6A-134E-99C8385D5EF5}"/>
                    </a:ext>
                  </a:extLst>
                </p14:cNvPr>
                <p14:cNvContentPartPr/>
                <p14:nvPr/>
              </p14:nvContentPartPr>
              <p14:xfrm>
                <a:off x="2140208" y="3884303"/>
                <a:ext cx="111960" cy="215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BFB594-AA19-6D6A-134E-99C8385D5E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22568" y="3866303"/>
                  <a:ext cx="147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2276868-44CD-3C8D-09C3-58EF0A725574}"/>
                    </a:ext>
                  </a:extLst>
                </p14:cNvPr>
                <p14:cNvContentPartPr/>
                <p14:nvPr/>
              </p14:nvContentPartPr>
              <p14:xfrm>
                <a:off x="1481408" y="4879703"/>
                <a:ext cx="301320" cy="25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2276868-44CD-3C8D-09C3-58EF0A7255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63408" y="4861703"/>
                  <a:ext cx="336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00151D0-7924-2C6E-887C-FB3F3F7EFC0A}"/>
                    </a:ext>
                  </a:extLst>
                </p14:cNvPr>
                <p14:cNvContentPartPr/>
                <p14:nvPr/>
              </p14:nvContentPartPr>
              <p14:xfrm>
                <a:off x="1594448" y="4919663"/>
                <a:ext cx="99720" cy="11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00151D0-7924-2C6E-887C-FB3F3F7EFC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76448" y="4901663"/>
                  <a:ext cx="135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557C4B-A8F3-FA58-5497-6ACC4A94F85F}"/>
                    </a:ext>
                  </a:extLst>
                </p14:cNvPr>
                <p14:cNvContentPartPr/>
                <p14:nvPr/>
              </p14:nvContentPartPr>
              <p14:xfrm>
                <a:off x="1470608" y="4793663"/>
                <a:ext cx="204480" cy="66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557C4B-A8F3-FA58-5497-6ACC4A94F8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52968" y="4776023"/>
                  <a:ext cx="240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C407DE-DB46-CA63-313E-4A45AE8B6EB0}"/>
                    </a:ext>
                  </a:extLst>
                </p14:cNvPr>
                <p14:cNvContentPartPr/>
                <p14:nvPr/>
              </p14:nvContentPartPr>
              <p14:xfrm>
                <a:off x="1851488" y="4783223"/>
                <a:ext cx="19440" cy="18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C407DE-DB46-CA63-313E-4A45AE8B6E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33488" y="4765583"/>
                  <a:ext cx="55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B159FA-2DE9-C594-A2E3-D8EEF63FD166}"/>
                    </a:ext>
                  </a:extLst>
                </p14:cNvPr>
                <p14:cNvContentPartPr/>
                <p14:nvPr/>
              </p14:nvContentPartPr>
              <p14:xfrm>
                <a:off x="1790288" y="4804103"/>
                <a:ext cx="223560" cy="12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B159FA-2DE9-C594-A2E3-D8EEF63FD1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72648" y="4786103"/>
                  <a:ext cx="259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F48EF9-56F4-C6F6-87B5-525D427F3705}"/>
                    </a:ext>
                  </a:extLst>
                </p14:cNvPr>
                <p14:cNvContentPartPr/>
                <p14:nvPr/>
              </p14:nvContentPartPr>
              <p14:xfrm>
                <a:off x="1955888" y="4684223"/>
                <a:ext cx="183960" cy="11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F48EF9-56F4-C6F6-87B5-525D427F37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937888" y="4666223"/>
                  <a:ext cx="219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9762AD-D947-B3F6-9874-79895348610C}"/>
                    </a:ext>
                  </a:extLst>
                </p14:cNvPr>
                <p14:cNvContentPartPr/>
                <p14:nvPr/>
              </p14:nvContentPartPr>
              <p14:xfrm>
                <a:off x="2019968" y="4526183"/>
                <a:ext cx="200880" cy="19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9762AD-D947-B3F6-9874-7989534861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02328" y="4508183"/>
                  <a:ext cx="236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8DF37C-2542-94F1-D567-F89B797AD94B}"/>
                    </a:ext>
                  </a:extLst>
                </p14:cNvPr>
                <p14:cNvContentPartPr/>
                <p14:nvPr/>
              </p14:nvContentPartPr>
              <p14:xfrm>
                <a:off x="2052008" y="4524383"/>
                <a:ext cx="172080" cy="151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8DF37C-2542-94F1-D567-F89B797AD9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34008" y="4506383"/>
                  <a:ext cx="20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AB2DB2-7818-EBB0-95DE-0BD5661D1B48}"/>
                    </a:ext>
                  </a:extLst>
                </p14:cNvPr>
                <p14:cNvContentPartPr/>
                <p14:nvPr/>
              </p14:nvContentPartPr>
              <p14:xfrm>
                <a:off x="499328" y="4591343"/>
                <a:ext cx="1008720" cy="984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AB2DB2-7818-EBB0-95DE-0BD5661D1B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1688" y="4573343"/>
                  <a:ext cx="1044360" cy="10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D7D518-2042-DE90-8179-31C72AABBD81}"/>
                    </a:ext>
                  </a:extLst>
                </p14:cNvPr>
                <p14:cNvContentPartPr/>
                <p14:nvPr/>
              </p14:nvContentPartPr>
              <p14:xfrm>
                <a:off x="1804328" y="3580823"/>
                <a:ext cx="991080" cy="1052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D7D518-2042-DE90-8179-31C72AABBD8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86688" y="3562823"/>
                  <a:ext cx="1026720" cy="10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C3F028F-578E-BC92-9132-81504DD53FA0}"/>
              </a:ext>
            </a:extLst>
          </p:cNvPr>
          <p:cNvGrpSpPr/>
          <p:nvPr/>
        </p:nvGrpSpPr>
        <p:grpSpPr>
          <a:xfrm>
            <a:off x="1576448" y="2476703"/>
            <a:ext cx="4583880" cy="3384720"/>
            <a:chOff x="1576448" y="2476703"/>
            <a:chExt cx="4583880" cy="33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ACEF66-EF0F-85FD-A7F6-493E51EF99B9}"/>
                    </a:ext>
                  </a:extLst>
                </p14:cNvPr>
                <p14:cNvContentPartPr/>
                <p14:nvPr/>
              </p14:nvContentPartPr>
              <p14:xfrm>
                <a:off x="1576448" y="2476703"/>
                <a:ext cx="1267200" cy="103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ACEF66-EF0F-85FD-A7F6-493E51EF99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58808" y="2459063"/>
                  <a:ext cx="1302840" cy="10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E282B5-A45F-020A-AED0-D585F0E322E9}"/>
                    </a:ext>
                  </a:extLst>
                </p14:cNvPr>
                <p14:cNvContentPartPr/>
                <p14:nvPr/>
              </p14:nvContentPartPr>
              <p14:xfrm>
                <a:off x="2600648" y="3302903"/>
                <a:ext cx="329760" cy="328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E282B5-A45F-020A-AED0-D585F0E322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82648" y="3285263"/>
                  <a:ext cx="365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859C7E-472B-AB49-46EF-41761F3ABD7C}"/>
                    </a:ext>
                  </a:extLst>
                </p14:cNvPr>
                <p14:cNvContentPartPr/>
                <p14:nvPr/>
              </p14:nvContentPartPr>
              <p14:xfrm>
                <a:off x="3069368" y="3652823"/>
                <a:ext cx="356760" cy="60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859C7E-472B-AB49-46EF-41761F3ABD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51728" y="3635183"/>
                  <a:ext cx="39240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550FFF-9299-4C04-7106-787A4071E3BD}"/>
                    </a:ext>
                  </a:extLst>
                </p14:cNvPr>
                <p14:cNvContentPartPr/>
                <p14:nvPr/>
              </p14:nvContentPartPr>
              <p14:xfrm>
                <a:off x="3236408" y="4032263"/>
                <a:ext cx="128880" cy="1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550FFF-9299-4C04-7106-787A4071E3B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18768" y="4014263"/>
                  <a:ext cx="164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886DCA-4530-B1C2-27ED-B5A83A9F1FDA}"/>
                    </a:ext>
                  </a:extLst>
                </p14:cNvPr>
                <p14:cNvContentPartPr/>
                <p14:nvPr/>
              </p14:nvContentPartPr>
              <p14:xfrm>
                <a:off x="3495248" y="4066463"/>
                <a:ext cx="286200" cy="51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886DCA-4530-B1C2-27ED-B5A83A9F1FD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77248" y="4048463"/>
                  <a:ext cx="3218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35F203-0D9D-3D3F-2C08-A1780047AB14}"/>
                    </a:ext>
                  </a:extLst>
                </p14:cNvPr>
                <p14:cNvContentPartPr/>
                <p14:nvPr/>
              </p14:nvContentPartPr>
              <p14:xfrm>
                <a:off x="3485888" y="3990503"/>
                <a:ext cx="168480" cy="22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35F203-0D9D-3D3F-2C08-A1780047AB1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68248" y="3972863"/>
                  <a:ext cx="204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DECB6D-4773-87EE-8A2C-551170DA62C6}"/>
                    </a:ext>
                  </a:extLst>
                </p14:cNvPr>
                <p14:cNvContentPartPr/>
                <p14:nvPr/>
              </p14:nvContentPartPr>
              <p14:xfrm>
                <a:off x="3732488" y="3983303"/>
                <a:ext cx="288360" cy="61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DECB6D-4773-87EE-8A2C-551170DA62C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14848" y="3965663"/>
                  <a:ext cx="32400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D26C62-861D-67A5-AE61-F117B5B0EC33}"/>
                    </a:ext>
                  </a:extLst>
                </p14:cNvPr>
                <p14:cNvContentPartPr/>
                <p14:nvPr/>
              </p14:nvContentPartPr>
              <p14:xfrm>
                <a:off x="3724208" y="3882503"/>
                <a:ext cx="178560" cy="266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D26C62-861D-67A5-AE61-F117B5B0EC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06568" y="3864863"/>
                  <a:ext cx="2142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57622A-B3E7-D304-B5A0-8F9066C5E003}"/>
                    </a:ext>
                  </a:extLst>
                </p14:cNvPr>
                <p14:cNvContentPartPr/>
                <p14:nvPr/>
              </p14:nvContentPartPr>
              <p14:xfrm>
                <a:off x="3913928" y="3849743"/>
                <a:ext cx="119880" cy="231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57622A-B3E7-D304-B5A0-8F9066C5E00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96288" y="3832103"/>
                  <a:ext cx="155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A620B3-0A58-44CD-55F8-4390DC2F8440}"/>
                    </a:ext>
                  </a:extLst>
                </p14:cNvPr>
                <p14:cNvContentPartPr/>
                <p14:nvPr/>
              </p14:nvContentPartPr>
              <p14:xfrm>
                <a:off x="4024448" y="3815183"/>
                <a:ext cx="173520" cy="20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A620B3-0A58-44CD-55F8-4390DC2F84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06808" y="3797543"/>
                  <a:ext cx="20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D53ADDE-14BE-8BF3-D8AB-7B9A62EDA52F}"/>
                    </a:ext>
                  </a:extLst>
                </p14:cNvPr>
                <p14:cNvContentPartPr/>
                <p14:nvPr/>
              </p14:nvContentPartPr>
              <p14:xfrm>
                <a:off x="4207688" y="3775943"/>
                <a:ext cx="228240" cy="188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D53ADDE-14BE-8BF3-D8AB-7B9A62EDA52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90048" y="3757943"/>
                  <a:ext cx="263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97BA89-39F2-468D-9F74-6390A6CFC9CC}"/>
                    </a:ext>
                  </a:extLst>
                </p14:cNvPr>
                <p14:cNvContentPartPr/>
                <p14:nvPr/>
              </p14:nvContentPartPr>
              <p14:xfrm>
                <a:off x="4394888" y="3763703"/>
                <a:ext cx="124200" cy="13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97BA89-39F2-468D-9F74-6390A6CFC9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77248" y="3746063"/>
                  <a:ext cx="159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A2D629-4405-DD44-82F7-6465618033FA}"/>
                    </a:ext>
                  </a:extLst>
                </p14:cNvPr>
                <p14:cNvContentPartPr/>
                <p14:nvPr/>
              </p14:nvContentPartPr>
              <p14:xfrm>
                <a:off x="4204808" y="3337823"/>
                <a:ext cx="550440" cy="483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A2D629-4405-DD44-82F7-6465618033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86808" y="3319823"/>
                  <a:ext cx="5860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93D115-17FC-5889-8260-07911242B511}"/>
                    </a:ext>
                  </a:extLst>
                </p14:cNvPr>
                <p14:cNvContentPartPr/>
                <p14:nvPr/>
              </p14:nvContentPartPr>
              <p14:xfrm>
                <a:off x="4677128" y="3160703"/>
                <a:ext cx="510120" cy="1032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93D115-17FC-5889-8260-07911242B5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59128" y="3142703"/>
                  <a:ext cx="54576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290687-E5A5-0F56-F84C-39EFDE31B897}"/>
                    </a:ext>
                  </a:extLst>
                </p14:cNvPr>
                <p14:cNvContentPartPr/>
                <p14:nvPr/>
              </p14:nvContentPartPr>
              <p14:xfrm>
                <a:off x="5047928" y="3589823"/>
                <a:ext cx="81720" cy="216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290687-E5A5-0F56-F84C-39EFDE31B8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30288" y="3571823"/>
                  <a:ext cx="117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FCFE4CE-CA1C-9C5E-138A-DBC7A06DC33D}"/>
                    </a:ext>
                  </a:extLst>
                </p14:cNvPr>
                <p14:cNvContentPartPr/>
                <p14:nvPr/>
              </p14:nvContentPartPr>
              <p14:xfrm>
                <a:off x="5122808" y="3500903"/>
                <a:ext cx="140400" cy="238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FCFE4CE-CA1C-9C5E-138A-DBC7A06DC3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04808" y="3483263"/>
                  <a:ext cx="176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6DAC72-8CB3-C97B-92D7-E145ACEF0093}"/>
                    </a:ext>
                  </a:extLst>
                </p14:cNvPr>
                <p14:cNvContentPartPr/>
                <p14:nvPr/>
              </p14:nvContentPartPr>
              <p14:xfrm>
                <a:off x="5306048" y="3424943"/>
                <a:ext cx="258120" cy="25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6DAC72-8CB3-C97B-92D7-E145ACEF00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88408" y="3407303"/>
                  <a:ext cx="293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6836818-DB4D-5E64-AB0E-7F5026D4015D}"/>
                    </a:ext>
                  </a:extLst>
                </p14:cNvPr>
                <p14:cNvContentPartPr/>
                <p14:nvPr/>
              </p14:nvContentPartPr>
              <p14:xfrm>
                <a:off x="3551408" y="4965023"/>
                <a:ext cx="265320" cy="15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6836818-DB4D-5E64-AB0E-7F5026D4015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33408" y="4947383"/>
                  <a:ext cx="300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CF07D1-61DF-72FB-8209-624D634446A0}"/>
                    </a:ext>
                  </a:extLst>
                </p14:cNvPr>
                <p14:cNvContentPartPr/>
                <p14:nvPr/>
              </p14:nvContentPartPr>
              <p14:xfrm>
                <a:off x="4032368" y="4764143"/>
                <a:ext cx="185400" cy="25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CF07D1-61DF-72FB-8209-624D634446A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14728" y="4746143"/>
                  <a:ext cx="221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A6B711-AB95-4F59-93AA-A8D742080798}"/>
                    </a:ext>
                  </a:extLst>
                </p14:cNvPr>
                <p14:cNvContentPartPr/>
                <p14:nvPr/>
              </p14:nvContentPartPr>
              <p14:xfrm>
                <a:off x="4340888" y="4809503"/>
                <a:ext cx="51840" cy="80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A6B711-AB95-4F59-93AA-A8D74208079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23248" y="4791503"/>
                  <a:ext cx="87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784966-CF45-7DD5-752D-4C84639DB972}"/>
                    </a:ext>
                  </a:extLst>
                </p14:cNvPr>
                <p14:cNvContentPartPr/>
                <p14:nvPr/>
              </p14:nvContentPartPr>
              <p14:xfrm>
                <a:off x="4225328" y="4645703"/>
                <a:ext cx="101520" cy="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784966-CF45-7DD5-752D-4C84639DB97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07688" y="4628063"/>
                  <a:ext cx="137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8B5CF8-DAD6-E7A2-EE55-296457B9CC9E}"/>
                    </a:ext>
                  </a:extLst>
                </p14:cNvPr>
                <p14:cNvContentPartPr/>
                <p14:nvPr/>
              </p14:nvContentPartPr>
              <p14:xfrm>
                <a:off x="4307768" y="4306943"/>
                <a:ext cx="349560" cy="56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8B5CF8-DAD6-E7A2-EE55-296457B9CC9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90128" y="4289303"/>
                  <a:ext cx="3852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1CC6AC7-0C52-A867-734E-AC7585F7E4D0}"/>
                    </a:ext>
                  </a:extLst>
                </p14:cNvPr>
                <p14:cNvContentPartPr/>
                <p14:nvPr/>
              </p14:nvContentPartPr>
              <p14:xfrm>
                <a:off x="4663448" y="4525823"/>
                <a:ext cx="356760" cy="19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1CC6AC7-0C52-A867-734E-AC7585F7E4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45808" y="4507823"/>
                  <a:ext cx="392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42EE94-BB8B-2CF5-58A9-7C2701881397}"/>
                    </a:ext>
                  </a:extLst>
                </p14:cNvPr>
                <p14:cNvContentPartPr/>
                <p14:nvPr/>
              </p14:nvContentPartPr>
              <p14:xfrm>
                <a:off x="5061608" y="4561823"/>
                <a:ext cx="204120" cy="335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42EE94-BB8B-2CF5-58A9-7C27018813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43968" y="4543823"/>
                  <a:ext cx="239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7A17E7-5801-191B-C8F8-2B9634843D3D}"/>
                    </a:ext>
                  </a:extLst>
                </p14:cNvPr>
                <p14:cNvContentPartPr/>
                <p14:nvPr/>
              </p14:nvContentPartPr>
              <p14:xfrm>
                <a:off x="5268248" y="4458863"/>
                <a:ext cx="279720" cy="476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7A17E7-5801-191B-C8F8-2B9634843D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50608" y="4441223"/>
                  <a:ext cx="3153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44BF2B-0992-B239-291D-3D4662DCEACE}"/>
                    </a:ext>
                  </a:extLst>
                </p14:cNvPr>
                <p14:cNvContentPartPr/>
                <p14:nvPr/>
              </p14:nvContentPartPr>
              <p14:xfrm>
                <a:off x="5289488" y="4459943"/>
                <a:ext cx="153720" cy="133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44BF2B-0992-B239-291D-3D4662DCEAC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71848" y="4442303"/>
                  <a:ext cx="189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0D11BF-B3DA-6FFB-73E2-C56DE9CDD582}"/>
                    </a:ext>
                  </a:extLst>
                </p14:cNvPr>
                <p14:cNvContentPartPr/>
                <p14:nvPr/>
              </p14:nvContentPartPr>
              <p14:xfrm>
                <a:off x="5501168" y="4435823"/>
                <a:ext cx="117720" cy="151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0D11BF-B3DA-6FFB-73E2-C56DE9CDD5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83528" y="4417823"/>
                  <a:ext cx="153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96BDBFF-D74D-4B19-39E3-B55D741D6DA0}"/>
                    </a:ext>
                  </a:extLst>
                </p14:cNvPr>
                <p14:cNvContentPartPr/>
                <p14:nvPr/>
              </p14:nvContentPartPr>
              <p14:xfrm>
                <a:off x="5451488" y="4296503"/>
                <a:ext cx="37080" cy="1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96BDBFF-D74D-4B19-39E3-B55D741D6DA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33848" y="4278503"/>
                  <a:ext cx="72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B11D29-EF17-E5E3-0866-35BF7590B505}"/>
                    </a:ext>
                  </a:extLst>
                </p14:cNvPr>
                <p14:cNvContentPartPr/>
                <p14:nvPr/>
              </p14:nvContentPartPr>
              <p14:xfrm>
                <a:off x="5634008" y="4296503"/>
                <a:ext cx="206640" cy="257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B11D29-EF17-E5E3-0866-35BF7590B50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16008" y="4278503"/>
                  <a:ext cx="242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FEF52A-4760-48DA-AAD1-7CF896488C17}"/>
                    </a:ext>
                  </a:extLst>
                </p14:cNvPr>
                <p14:cNvContentPartPr/>
                <p14:nvPr/>
              </p14:nvContentPartPr>
              <p14:xfrm>
                <a:off x="5523488" y="4022543"/>
                <a:ext cx="452160" cy="473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FEF52A-4760-48DA-AAD1-7CF896488C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05488" y="4004543"/>
                  <a:ext cx="4878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44DAB0-364A-6E33-3318-E0FD00AAF628}"/>
                    </a:ext>
                  </a:extLst>
                </p14:cNvPr>
                <p14:cNvContentPartPr/>
                <p14:nvPr/>
              </p14:nvContentPartPr>
              <p14:xfrm>
                <a:off x="4031288" y="5560823"/>
                <a:ext cx="187920" cy="300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44DAB0-364A-6E33-3318-E0FD00AAF62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13648" y="5542823"/>
                  <a:ext cx="2235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BF55D3-0155-D709-8DF9-757FFCC74CE4}"/>
                    </a:ext>
                  </a:extLst>
                </p14:cNvPr>
                <p14:cNvContentPartPr/>
                <p14:nvPr/>
              </p14:nvContentPartPr>
              <p14:xfrm>
                <a:off x="4158008" y="5407463"/>
                <a:ext cx="214920" cy="435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BF55D3-0155-D709-8DF9-757FFCC74CE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40008" y="5389463"/>
                  <a:ext cx="2505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3FC131F-D006-299F-A8C8-9618B54A78DA}"/>
                    </a:ext>
                  </a:extLst>
                </p14:cNvPr>
                <p14:cNvContentPartPr/>
                <p14:nvPr/>
              </p14:nvContentPartPr>
              <p14:xfrm>
                <a:off x="4013288" y="5548583"/>
                <a:ext cx="304200" cy="150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3FC131F-D006-299F-A8C8-9618B54A78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95288" y="5530583"/>
                  <a:ext cx="339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357F0B4-D8B3-761C-C022-D5CBF23E391D}"/>
                    </a:ext>
                  </a:extLst>
                </p14:cNvPr>
                <p14:cNvContentPartPr/>
                <p14:nvPr/>
              </p14:nvContentPartPr>
              <p14:xfrm>
                <a:off x="4105448" y="5635703"/>
                <a:ext cx="295560" cy="157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357F0B4-D8B3-761C-C022-D5CBF23E391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87448" y="5617703"/>
                  <a:ext cx="331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502BE96-6E0C-714D-2F4A-EFE780E5AA80}"/>
                    </a:ext>
                  </a:extLst>
                </p14:cNvPr>
                <p14:cNvContentPartPr/>
                <p14:nvPr/>
              </p14:nvContentPartPr>
              <p14:xfrm>
                <a:off x="4579208" y="5411063"/>
                <a:ext cx="250200" cy="212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502BE96-6E0C-714D-2F4A-EFE780E5AA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61208" y="5393423"/>
                  <a:ext cx="285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0D099A-B59E-8645-5B40-A103F5C3E15D}"/>
                    </a:ext>
                  </a:extLst>
                </p14:cNvPr>
                <p14:cNvContentPartPr/>
                <p14:nvPr/>
              </p14:nvContentPartPr>
              <p14:xfrm>
                <a:off x="4591808" y="5112263"/>
                <a:ext cx="291960" cy="43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0D099A-B59E-8645-5B40-A103F5C3E15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74168" y="5094623"/>
                  <a:ext cx="3276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6AA457-018F-5195-0727-011ED94FC4BE}"/>
                    </a:ext>
                  </a:extLst>
                </p14:cNvPr>
                <p14:cNvContentPartPr/>
                <p14:nvPr/>
              </p14:nvContentPartPr>
              <p14:xfrm>
                <a:off x="4855688" y="5318903"/>
                <a:ext cx="171000" cy="19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6AA457-018F-5195-0727-011ED94FC4B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38048" y="5301263"/>
                  <a:ext cx="206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6516D10-29E5-0350-90E0-0CF637400DE0}"/>
                    </a:ext>
                  </a:extLst>
                </p14:cNvPr>
                <p14:cNvContentPartPr/>
                <p14:nvPr/>
              </p14:nvContentPartPr>
              <p14:xfrm>
                <a:off x="5044688" y="5172383"/>
                <a:ext cx="145800" cy="214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6516D10-29E5-0350-90E0-0CF637400DE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26688" y="5154383"/>
                  <a:ext cx="181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4A11FBF-B9E9-E051-E87A-BF44366037DE}"/>
                    </a:ext>
                  </a:extLst>
                </p14:cNvPr>
                <p14:cNvContentPartPr/>
                <p14:nvPr/>
              </p14:nvContentPartPr>
              <p14:xfrm>
                <a:off x="5231888" y="5164103"/>
                <a:ext cx="231480" cy="18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4A11FBF-B9E9-E051-E87A-BF44366037D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14248" y="5146463"/>
                  <a:ext cx="267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FF1CB3-1747-AEA2-F2B8-EE00AA3F7D89}"/>
                    </a:ext>
                  </a:extLst>
                </p14:cNvPr>
                <p14:cNvContentPartPr/>
                <p14:nvPr/>
              </p14:nvContentPartPr>
              <p14:xfrm>
                <a:off x="5482088" y="4948823"/>
                <a:ext cx="184680" cy="228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FF1CB3-1747-AEA2-F2B8-EE00AA3F7D8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64088" y="4931183"/>
                  <a:ext cx="220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B72567C-E999-7C52-B7F8-C4504F29D2C0}"/>
                    </a:ext>
                  </a:extLst>
                </p14:cNvPr>
                <p14:cNvContentPartPr/>
                <p14:nvPr/>
              </p14:nvContentPartPr>
              <p14:xfrm>
                <a:off x="5483528" y="5009303"/>
                <a:ext cx="228240" cy="9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B72567C-E999-7C52-B7F8-C4504F29D2C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65528" y="4991663"/>
                  <a:ext cx="263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84964E-0A56-6856-2AD0-40C9E7179DD5}"/>
                    </a:ext>
                  </a:extLst>
                </p14:cNvPr>
                <p14:cNvContentPartPr/>
                <p14:nvPr/>
              </p14:nvContentPartPr>
              <p14:xfrm>
                <a:off x="5708168" y="4970063"/>
                <a:ext cx="184680" cy="17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84964E-0A56-6856-2AD0-40C9E7179DD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90528" y="4952063"/>
                  <a:ext cx="220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51ECA22-8247-07CC-0A2F-0A4013EDE0D1}"/>
                    </a:ext>
                  </a:extLst>
                </p14:cNvPr>
                <p14:cNvContentPartPr/>
                <p14:nvPr/>
              </p14:nvContentPartPr>
              <p14:xfrm>
                <a:off x="5843528" y="4734263"/>
                <a:ext cx="147600" cy="160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51ECA22-8247-07CC-0A2F-0A4013EDE0D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25528" y="4716623"/>
                  <a:ext cx="183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54C2617-B5C3-0691-625E-D98A749816E7}"/>
                    </a:ext>
                  </a:extLst>
                </p14:cNvPr>
                <p14:cNvContentPartPr/>
                <p14:nvPr/>
              </p14:nvContentPartPr>
              <p14:xfrm>
                <a:off x="5936408" y="4697183"/>
                <a:ext cx="223920" cy="38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54C2617-B5C3-0691-625E-D98A749816E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18768" y="4679183"/>
                  <a:ext cx="25956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D78199B-4E8D-D57F-5B80-8E2BB6D05637}"/>
              </a:ext>
            </a:extLst>
          </p:cNvPr>
          <p:cNvGrpSpPr/>
          <p:nvPr/>
        </p:nvGrpSpPr>
        <p:grpSpPr>
          <a:xfrm>
            <a:off x="7837928" y="193583"/>
            <a:ext cx="3352680" cy="1346400"/>
            <a:chOff x="7837928" y="193583"/>
            <a:chExt cx="3352680" cy="13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4B1872-FE32-9479-120C-8A3A9F04D777}"/>
                    </a:ext>
                  </a:extLst>
                </p14:cNvPr>
                <p14:cNvContentPartPr/>
                <p14:nvPr/>
              </p14:nvContentPartPr>
              <p14:xfrm>
                <a:off x="7885088" y="719183"/>
                <a:ext cx="3239640" cy="76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4B1872-FE32-9479-120C-8A3A9F04D77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67088" y="701543"/>
                  <a:ext cx="3275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5436D3D-80F3-BA8B-2A8E-0847193968F7}"/>
                    </a:ext>
                  </a:extLst>
                </p14:cNvPr>
                <p14:cNvContentPartPr/>
                <p14:nvPr/>
              </p14:nvContentPartPr>
              <p14:xfrm>
                <a:off x="10944368" y="564023"/>
                <a:ext cx="246240" cy="43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5436D3D-80F3-BA8B-2A8E-0847193968F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26728" y="546023"/>
                  <a:ext cx="2818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3F28DF9-5EEB-276C-0A12-8A094815E5FE}"/>
                    </a:ext>
                  </a:extLst>
                </p14:cNvPr>
                <p14:cNvContentPartPr/>
                <p14:nvPr/>
              </p14:nvContentPartPr>
              <p14:xfrm>
                <a:off x="7837928" y="533783"/>
                <a:ext cx="199800" cy="341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3F28DF9-5EEB-276C-0A12-8A094815E5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19928" y="515783"/>
                  <a:ext cx="235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280EB8-AF6F-5AF4-1907-93A7EDCD2C07}"/>
                    </a:ext>
                  </a:extLst>
                </p14:cNvPr>
                <p14:cNvContentPartPr/>
                <p14:nvPr/>
              </p14:nvContentPartPr>
              <p14:xfrm>
                <a:off x="9720368" y="488423"/>
                <a:ext cx="32400" cy="54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280EB8-AF6F-5AF4-1907-93A7EDCD2C0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02728" y="470783"/>
                  <a:ext cx="680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203E0D-6782-6D59-ED1B-45352CA9A128}"/>
                    </a:ext>
                  </a:extLst>
                </p14:cNvPr>
                <p14:cNvContentPartPr/>
                <p14:nvPr/>
              </p14:nvContentPartPr>
              <p14:xfrm>
                <a:off x="9613808" y="1167383"/>
                <a:ext cx="164160" cy="173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203E0D-6782-6D59-ED1B-45352CA9A1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96168" y="1149383"/>
                  <a:ext cx="199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B6999DC-C25E-421B-8B2B-106AAA5EC1CC}"/>
                    </a:ext>
                  </a:extLst>
                </p14:cNvPr>
                <p14:cNvContentPartPr/>
                <p14:nvPr/>
              </p14:nvContentPartPr>
              <p14:xfrm>
                <a:off x="9811088" y="1235783"/>
                <a:ext cx="21600" cy="303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B6999DC-C25E-421B-8B2B-106AAA5EC1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93448" y="1218143"/>
                  <a:ext cx="57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F5CBDC8-A821-4ADD-5B46-4F2F210FAF0B}"/>
                    </a:ext>
                  </a:extLst>
                </p14:cNvPr>
                <p14:cNvContentPartPr/>
                <p14:nvPr/>
              </p14:nvContentPartPr>
              <p14:xfrm>
                <a:off x="9352088" y="903143"/>
                <a:ext cx="160920" cy="227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F5CBDC8-A821-4ADD-5B46-4F2F210FAF0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34448" y="885143"/>
                  <a:ext cx="196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B4A20A-EAED-0613-EEF9-CDF797FF8ADC}"/>
                    </a:ext>
                  </a:extLst>
                </p14:cNvPr>
                <p14:cNvContentPartPr/>
                <p14:nvPr/>
              </p14:nvContentPartPr>
              <p14:xfrm>
                <a:off x="9397088" y="881903"/>
                <a:ext cx="169200" cy="11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B4A20A-EAED-0613-EEF9-CDF797FF8AD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379088" y="864263"/>
                  <a:ext cx="204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A1826C-464A-2526-8345-201FD38DAC96}"/>
                    </a:ext>
                  </a:extLst>
                </p14:cNvPr>
                <p14:cNvContentPartPr/>
                <p14:nvPr/>
              </p14:nvContentPartPr>
              <p14:xfrm>
                <a:off x="8838368" y="1257023"/>
                <a:ext cx="137160" cy="237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A1826C-464A-2526-8345-201FD38DAC9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20728" y="1239023"/>
                  <a:ext cx="172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78A4EF-A1D7-6D50-E291-8C18FF0DCB94}"/>
                    </a:ext>
                  </a:extLst>
                </p14:cNvPr>
                <p14:cNvContentPartPr/>
                <p14:nvPr/>
              </p14:nvContentPartPr>
              <p14:xfrm>
                <a:off x="9034568" y="1447103"/>
                <a:ext cx="6840" cy="1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78A4EF-A1D7-6D50-E291-8C18FF0DCB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16568" y="1429103"/>
                  <a:ext cx="4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E6E340C-4C9B-92F7-6BEF-480B1D668E70}"/>
                    </a:ext>
                  </a:extLst>
                </p14:cNvPr>
                <p14:cNvContentPartPr/>
                <p14:nvPr/>
              </p14:nvContentPartPr>
              <p14:xfrm>
                <a:off x="9044648" y="1244063"/>
                <a:ext cx="123840" cy="248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E6E340C-4C9B-92F7-6BEF-480B1D668E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27008" y="1226063"/>
                  <a:ext cx="159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E91CFE-E097-CBEF-BA27-8E952B9B1E23}"/>
                    </a:ext>
                  </a:extLst>
                </p14:cNvPr>
                <p14:cNvContentPartPr/>
                <p14:nvPr/>
              </p14:nvContentPartPr>
              <p14:xfrm>
                <a:off x="9199808" y="1242983"/>
                <a:ext cx="93240" cy="255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E91CFE-E097-CBEF-BA27-8E952B9B1E2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81808" y="1224983"/>
                  <a:ext cx="128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62DCD94-13C6-305F-47BA-0DCF610B77ED}"/>
                    </a:ext>
                  </a:extLst>
                </p14:cNvPr>
                <p14:cNvContentPartPr/>
                <p14:nvPr/>
              </p14:nvContentPartPr>
              <p14:xfrm>
                <a:off x="9357128" y="1271063"/>
                <a:ext cx="59760" cy="268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62DCD94-13C6-305F-47BA-0DCF610B77E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39128" y="1253063"/>
                  <a:ext cx="95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AEEFFC3-35DE-69DB-E38B-BCA0339E35C7}"/>
                    </a:ext>
                  </a:extLst>
                </p14:cNvPr>
                <p14:cNvContentPartPr/>
                <p14:nvPr/>
              </p14:nvContentPartPr>
              <p14:xfrm>
                <a:off x="8284328" y="380783"/>
                <a:ext cx="1298520" cy="97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AEEFFC3-35DE-69DB-E38B-BCA0339E35C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66688" y="363143"/>
                  <a:ext cx="1334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84A9CB9-F844-94C1-3202-04CDEE48605E}"/>
                    </a:ext>
                  </a:extLst>
                </p14:cNvPr>
                <p14:cNvContentPartPr/>
                <p14:nvPr/>
              </p14:nvContentPartPr>
              <p14:xfrm>
                <a:off x="9383048" y="277103"/>
                <a:ext cx="258840" cy="305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84A9CB9-F844-94C1-3202-04CDEE4860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65048" y="259103"/>
                  <a:ext cx="2944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BC4B28C-6344-2B4B-C64C-812079AF43D0}"/>
                    </a:ext>
                  </a:extLst>
                </p14:cNvPr>
                <p14:cNvContentPartPr/>
                <p14:nvPr/>
              </p14:nvContentPartPr>
              <p14:xfrm>
                <a:off x="8721368" y="193583"/>
                <a:ext cx="236160" cy="56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BC4B28C-6344-2B4B-C64C-812079AF43D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03368" y="175583"/>
                  <a:ext cx="2718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0055B11-0C83-9D2E-6F15-E9B13FC24669}"/>
              </a:ext>
            </a:extLst>
          </p:cNvPr>
          <p:cNvGrpSpPr/>
          <p:nvPr/>
        </p:nvGrpSpPr>
        <p:grpSpPr>
          <a:xfrm>
            <a:off x="9516608" y="1687943"/>
            <a:ext cx="1593360" cy="986040"/>
            <a:chOff x="9516608" y="1687943"/>
            <a:chExt cx="159336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AA4D0C-F4A0-33F9-2A6F-ACF5B8612A1E}"/>
                    </a:ext>
                  </a:extLst>
                </p14:cNvPr>
                <p14:cNvContentPartPr/>
                <p14:nvPr/>
              </p14:nvContentPartPr>
              <p14:xfrm>
                <a:off x="9991088" y="1687943"/>
                <a:ext cx="24120" cy="371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AA4D0C-F4A0-33F9-2A6F-ACF5B8612A1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73448" y="1670303"/>
                  <a:ext cx="597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B872B5-2C78-38DC-6E1A-558A0C3B1B1D}"/>
                    </a:ext>
                  </a:extLst>
                </p14:cNvPr>
                <p14:cNvContentPartPr/>
                <p14:nvPr/>
              </p14:nvContentPartPr>
              <p14:xfrm>
                <a:off x="9516608" y="2172143"/>
                <a:ext cx="1000080" cy="38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B872B5-2C78-38DC-6E1A-558A0C3B1B1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98608" y="2154143"/>
                  <a:ext cx="103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3F2A2A-AC14-65BB-40CA-CB4394B4593F}"/>
                    </a:ext>
                  </a:extLst>
                </p14:cNvPr>
                <p14:cNvContentPartPr/>
                <p14:nvPr/>
              </p14:nvContentPartPr>
              <p14:xfrm>
                <a:off x="9637928" y="2358263"/>
                <a:ext cx="169560" cy="306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3F2A2A-AC14-65BB-40CA-CB4394B4593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19928" y="2340263"/>
                  <a:ext cx="2052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BECB648-0C4E-39A9-5F7E-DBB98197AE2B}"/>
                    </a:ext>
                  </a:extLst>
                </p14:cNvPr>
                <p14:cNvContentPartPr/>
                <p14:nvPr/>
              </p14:nvContentPartPr>
              <p14:xfrm>
                <a:off x="9883448" y="2556983"/>
                <a:ext cx="10080" cy="1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BECB648-0C4E-39A9-5F7E-DBB98197AE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65808" y="2539343"/>
                  <a:ext cx="4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6AEC3D3-EDD4-5F0F-7292-236F14AE42C5}"/>
                    </a:ext>
                  </a:extLst>
                </p14:cNvPr>
                <p14:cNvContentPartPr/>
                <p14:nvPr/>
              </p14:nvContentPartPr>
              <p14:xfrm>
                <a:off x="9949688" y="2329103"/>
                <a:ext cx="101520" cy="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6AEC3D3-EDD4-5F0F-7292-236F14AE42C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31688" y="2311103"/>
                  <a:ext cx="13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D37E97-EA26-80E3-3E9A-60043B7A22B3}"/>
                    </a:ext>
                  </a:extLst>
                </p14:cNvPr>
                <p14:cNvContentPartPr/>
                <p14:nvPr/>
              </p14:nvContentPartPr>
              <p14:xfrm>
                <a:off x="9916928" y="2331263"/>
                <a:ext cx="155880" cy="317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D37E97-EA26-80E3-3E9A-60043B7A22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99288" y="2313623"/>
                  <a:ext cx="191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B89A932-2CB6-F86A-4924-723953E19A0A}"/>
                    </a:ext>
                  </a:extLst>
                </p14:cNvPr>
                <p14:cNvContentPartPr/>
                <p14:nvPr/>
              </p14:nvContentPartPr>
              <p14:xfrm>
                <a:off x="10145168" y="2328023"/>
                <a:ext cx="105120" cy="345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B89A932-2CB6-F86A-4924-723953E19A0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27528" y="2310383"/>
                  <a:ext cx="140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961D46-C423-4E9A-2A79-B99B5B83DA80}"/>
                    </a:ext>
                  </a:extLst>
                </p14:cNvPr>
                <p14:cNvContentPartPr/>
                <p14:nvPr/>
              </p14:nvContentPartPr>
              <p14:xfrm>
                <a:off x="10345328" y="2338103"/>
                <a:ext cx="99360" cy="277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961D46-C423-4E9A-2A79-B99B5B83DA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27328" y="2320463"/>
                  <a:ext cx="1350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D9C821-463A-353A-E92F-9D4C531F1ECC}"/>
                    </a:ext>
                  </a:extLst>
                </p14:cNvPr>
                <p14:cNvContentPartPr/>
                <p14:nvPr/>
              </p14:nvContentPartPr>
              <p14:xfrm>
                <a:off x="10494728" y="2141543"/>
                <a:ext cx="615240" cy="40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D9C821-463A-353A-E92F-9D4C531F1EC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77088" y="2123903"/>
                  <a:ext cx="650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9EB6AA-AFDF-70A9-11D9-42D5E37C1EFF}"/>
                    </a:ext>
                  </a:extLst>
                </p14:cNvPr>
                <p14:cNvContentPartPr/>
                <p14:nvPr/>
              </p14:nvContentPartPr>
              <p14:xfrm>
                <a:off x="10564568" y="2465903"/>
                <a:ext cx="160200" cy="8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9EB6AA-AFDF-70A9-11D9-42D5E37C1E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46928" y="2447903"/>
                  <a:ext cx="195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C54141A-1540-95DF-7CA1-4CC49D0D9490}"/>
                    </a:ext>
                  </a:extLst>
                </p14:cNvPr>
                <p14:cNvContentPartPr/>
                <p14:nvPr/>
              </p14:nvContentPartPr>
              <p14:xfrm>
                <a:off x="10853648" y="2279783"/>
                <a:ext cx="84600" cy="11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C54141A-1540-95DF-7CA1-4CC49D0D94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36008" y="2262143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890F29C-3658-0D6B-D39A-3CA215E2C6A7}"/>
                    </a:ext>
                  </a:extLst>
                </p14:cNvPr>
                <p14:cNvContentPartPr/>
                <p14:nvPr/>
              </p14:nvContentPartPr>
              <p14:xfrm>
                <a:off x="10947608" y="2272583"/>
                <a:ext cx="19080" cy="318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890F29C-3658-0D6B-D39A-3CA215E2C6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29968" y="2254943"/>
                  <a:ext cx="5472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325D15F-2EF8-5AC1-08B1-C81EE33864D2}"/>
              </a:ext>
            </a:extLst>
          </p:cNvPr>
          <p:cNvGrpSpPr/>
          <p:nvPr/>
        </p:nvGrpSpPr>
        <p:grpSpPr>
          <a:xfrm>
            <a:off x="10102688" y="2834903"/>
            <a:ext cx="1378440" cy="702720"/>
            <a:chOff x="10102688" y="2834903"/>
            <a:chExt cx="137844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B18630B-2482-6BF6-8983-29A1E6D058C8}"/>
                    </a:ext>
                  </a:extLst>
                </p14:cNvPr>
                <p14:cNvContentPartPr/>
                <p14:nvPr/>
              </p14:nvContentPartPr>
              <p14:xfrm>
                <a:off x="10146968" y="3374183"/>
                <a:ext cx="244080" cy="6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B18630B-2482-6BF6-8983-29A1E6D058C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29328" y="3356543"/>
                  <a:ext cx="279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039E53E-1EB4-BFAB-F380-FBF2C164B711}"/>
                    </a:ext>
                  </a:extLst>
                </p14:cNvPr>
                <p14:cNvContentPartPr/>
                <p14:nvPr/>
              </p14:nvContentPartPr>
              <p14:xfrm>
                <a:off x="10102688" y="3210023"/>
                <a:ext cx="217800" cy="9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039E53E-1EB4-BFAB-F380-FBF2C164B71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85048" y="3192383"/>
                  <a:ext cx="253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24A469A-DB09-3ED7-221D-40E2CCC64A96}"/>
                    </a:ext>
                  </a:extLst>
                </p14:cNvPr>
                <p14:cNvContentPartPr/>
                <p14:nvPr/>
              </p14:nvContentPartPr>
              <p14:xfrm>
                <a:off x="10969208" y="2834903"/>
                <a:ext cx="17280" cy="314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24A469A-DB09-3ED7-221D-40E2CCC64A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51208" y="2817263"/>
                  <a:ext cx="52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066E43-ABDE-A15B-7A51-FC2DB3324F92}"/>
                    </a:ext>
                  </a:extLst>
                </p14:cNvPr>
                <p14:cNvContentPartPr/>
                <p14:nvPr/>
              </p14:nvContentPartPr>
              <p14:xfrm>
                <a:off x="10684808" y="3157823"/>
                <a:ext cx="628200" cy="43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066E43-ABDE-A15B-7A51-FC2DB3324F9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666808" y="3139823"/>
                  <a:ext cx="663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7C939AE-37DB-4B05-329B-94E32F514DBC}"/>
                    </a:ext>
                  </a:extLst>
                </p14:cNvPr>
                <p14:cNvContentPartPr/>
                <p14:nvPr/>
              </p14:nvContentPartPr>
              <p14:xfrm>
                <a:off x="10622168" y="3446903"/>
                <a:ext cx="120960" cy="14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7C939AE-37DB-4B05-329B-94E32F514DB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604168" y="3429263"/>
                  <a:ext cx="156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261752-DBFD-6E19-C75B-79EFB3014ED1}"/>
                    </a:ext>
                  </a:extLst>
                </p14:cNvPr>
                <p14:cNvContentPartPr/>
                <p14:nvPr/>
              </p14:nvContentPartPr>
              <p14:xfrm>
                <a:off x="10786328" y="3379583"/>
                <a:ext cx="143280" cy="158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261752-DBFD-6E19-C75B-79EFB3014E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68328" y="3361943"/>
                  <a:ext cx="178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DCF3092-1441-AF69-B0B1-2B789AE08580}"/>
                    </a:ext>
                  </a:extLst>
                </p14:cNvPr>
                <p14:cNvContentPartPr/>
                <p14:nvPr/>
              </p14:nvContentPartPr>
              <p14:xfrm>
                <a:off x="11021768" y="3455543"/>
                <a:ext cx="37080" cy="4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DCF3092-1441-AF69-B0B1-2B789AE085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03768" y="3437543"/>
                  <a:ext cx="72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DA1AE2-74D7-98E1-D381-90C8A1A92AA5}"/>
                    </a:ext>
                  </a:extLst>
                </p14:cNvPr>
                <p14:cNvContentPartPr/>
                <p14:nvPr/>
              </p14:nvContentPartPr>
              <p14:xfrm>
                <a:off x="11099528" y="3369863"/>
                <a:ext cx="113760" cy="121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DA1AE2-74D7-98E1-D381-90C8A1A92AA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81888" y="3351863"/>
                  <a:ext cx="14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0EDDE61-7BF3-3DBA-AA5E-671DD2968A5B}"/>
                    </a:ext>
                  </a:extLst>
                </p14:cNvPr>
                <p14:cNvContentPartPr/>
                <p14:nvPr/>
              </p14:nvContentPartPr>
              <p14:xfrm>
                <a:off x="11288168" y="3339263"/>
                <a:ext cx="83880" cy="9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0EDDE61-7BF3-3DBA-AA5E-671DD2968A5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270168" y="3321623"/>
                  <a:ext cx="11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E037E4B-10B3-9842-DB9E-E86F3CD0CF82}"/>
                    </a:ext>
                  </a:extLst>
                </p14:cNvPr>
                <p14:cNvContentPartPr/>
                <p14:nvPr/>
              </p14:nvContentPartPr>
              <p14:xfrm>
                <a:off x="11436128" y="3254663"/>
                <a:ext cx="45000" cy="217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E037E4B-10B3-9842-DB9E-E86F3CD0CF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18128" y="3236663"/>
                  <a:ext cx="8064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B7A3E0C-2976-9D90-7612-682C9B9372D7}"/>
                  </a:ext>
                </a:extLst>
              </p14:cNvPr>
              <p14:cNvContentPartPr/>
              <p14:nvPr/>
            </p14:nvContentPartPr>
            <p14:xfrm>
              <a:off x="10344248" y="4072943"/>
              <a:ext cx="231480" cy="8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B7A3E0C-2976-9D90-7612-682C9B9372D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326608" y="4054943"/>
                <a:ext cx="267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BD4187EA-3DD8-ED71-B911-0B3BBD462112}"/>
                  </a:ext>
                </a:extLst>
              </p14:cNvPr>
              <p14:cNvContentPartPr/>
              <p14:nvPr/>
            </p14:nvContentPartPr>
            <p14:xfrm>
              <a:off x="10430648" y="4219103"/>
              <a:ext cx="207360" cy="16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BD4187EA-3DD8-ED71-B911-0B3BBD46211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413008" y="4201103"/>
                <a:ext cx="2430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3ED76FA-7F7D-30E5-B9E9-392BCBD90F7D}"/>
              </a:ext>
            </a:extLst>
          </p:cNvPr>
          <p:cNvGrpSpPr/>
          <p:nvPr/>
        </p:nvGrpSpPr>
        <p:grpSpPr>
          <a:xfrm>
            <a:off x="10920968" y="3869543"/>
            <a:ext cx="1146960" cy="389880"/>
            <a:chOff x="10920968" y="3869543"/>
            <a:chExt cx="114696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AE903D7-D5A0-724C-50CC-DCDDFC52713C}"/>
                    </a:ext>
                  </a:extLst>
                </p14:cNvPr>
                <p14:cNvContentPartPr/>
                <p14:nvPr/>
              </p14:nvContentPartPr>
              <p14:xfrm>
                <a:off x="10920968" y="4070423"/>
                <a:ext cx="155880" cy="13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AE903D7-D5A0-724C-50CC-DCDDFC52713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903328" y="4052423"/>
                  <a:ext cx="191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02F0594-198C-066E-BC3F-1905539D3427}"/>
                    </a:ext>
                  </a:extLst>
                </p14:cNvPr>
                <p14:cNvContentPartPr/>
                <p14:nvPr/>
              </p14:nvContentPartPr>
              <p14:xfrm>
                <a:off x="11157128" y="3869543"/>
                <a:ext cx="27000" cy="389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02F0594-198C-066E-BC3F-1905539D342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39488" y="3851903"/>
                  <a:ext cx="62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58D1CE-3BDF-D347-5607-4C81B3C0D1E7}"/>
                    </a:ext>
                  </a:extLst>
                </p14:cNvPr>
                <p14:cNvContentPartPr/>
                <p14:nvPr/>
              </p14:nvContentPartPr>
              <p14:xfrm>
                <a:off x="11249648" y="3923183"/>
                <a:ext cx="226080" cy="321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58D1CE-3BDF-D347-5607-4C81B3C0D1E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231648" y="3905183"/>
                  <a:ext cx="2617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BBFDD8-B7BF-865C-31B6-188EEE5358C5}"/>
                    </a:ext>
                  </a:extLst>
                </p14:cNvPr>
                <p14:cNvContentPartPr/>
                <p14:nvPr/>
              </p14:nvContentPartPr>
              <p14:xfrm>
                <a:off x="11517128" y="3918863"/>
                <a:ext cx="269640" cy="315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BBFDD8-B7BF-865C-31B6-188EEE5358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99488" y="3901223"/>
                  <a:ext cx="305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A2447D0-FC8B-6FA2-2B28-1E1052AFD301}"/>
                    </a:ext>
                  </a:extLst>
                </p14:cNvPr>
                <p14:cNvContentPartPr/>
                <p14:nvPr/>
              </p14:nvContentPartPr>
              <p14:xfrm>
                <a:off x="11795048" y="3984383"/>
                <a:ext cx="272880" cy="256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A2447D0-FC8B-6FA2-2B28-1E1052AFD30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777048" y="3966383"/>
                  <a:ext cx="30852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4D66047-83B9-07EC-C9A5-7D7B45234F56}"/>
                  </a:ext>
                </a:extLst>
              </p14:cNvPr>
              <p14:cNvContentPartPr/>
              <p14:nvPr/>
            </p14:nvContentPartPr>
            <p14:xfrm>
              <a:off x="3357008" y="1423703"/>
              <a:ext cx="257040" cy="23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4D66047-83B9-07EC-C9A5-7D7B45234F5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339008" y="1406063"/>
                <a:ext cx="292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D8A33A7-B1BD-C4F3-CA83-28B3F9A9C543}"/>
                  </a:ext>
                </a:extLst>
              </p14:cNvPr>
              <p14:cNvContentPartPr/>
              <p14:nvPr/>
            </p14:nvContentPartPr>
            <p14:xfrm>
              <a:off x="3345488" y="1663823"/>
              <a:ext cx="365040" cy="33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D8A33A7-B1BD-C4F3-CA83-28B3F9A9C54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327848" y="1646183"/>
                <a:ext cx="4006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35944AB-F825-AA8D-60BC-6DE2E9C34881}"/>
                  </a:ext>
                </a:extLst>
              </p14:cNvPr>
              <p14:cNvContentPartPr/>
              <p14:nvPr/>
            </p14:nvContentPartPr>
            <p14:xfrm>
              <a:off x="10944728" y="3817703"/>
              <a:ext cx="1071720" cy="4608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35944AB-F825-AA8D-60BC-6DE2E9C3488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854728" y="3637703"/>
                <a:ext cx="1251360" cy="82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6712B7F-0D77-4255-9896-D376A1F1B6EE}"/>
              </a:ext>
            </a:extLst>
          </p:cNvPr>
          <p:cNvGrpSpPr/>
          <p:nvPr/>
        </p:nvGrpSpPr>
        <p:grpSpPr>
          <a:xfrm>
            <a:off x="11061728" y="4495583"/>
            <a:ext cx="1062720" cy="292680"/>
            <a:chOff x="11061728" y="4495583"/>
            <a:chExt cx="10627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861BC61-1099-2782-32EF-B8C847DB59C8}"/>
                    </a:ext>
                  </a:extLst>
                </p14:cNvPr>
                <p14:cNvContentPartPr/>
                <p14:nvPr/>
              </p14:nvContentPartPr>
              <p14:xfrm>
                <a:off x="11061728" y="4495583"/>
                <a:ext cx="258480" cy="186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861BC61-1099-2782-32EF-B8C847DB59C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43728" y="4477943"/>
                  <a:ext cx="294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F9EF09B-68F0-F514-8897-DBD42240F6B3}"/>
                    </a:ext>
                  </a:extLst>
                </p14:cNvPr>
                <p14:cNvContentPartPr/>
                <p14:nvPr/>
              </p14:nvContentPartPr>
              <p14:xfrm>
                <a:off x="11304368" y="4503143"/>
                <a:ext cx="100800" cy="285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F9EF09B-68F0-F514-8897-DBD42240F6B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86728" y="4485503"/>
                  <a:ext cx="136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E06C700-BA1B-791F-4654-DE1A62D3F717}"/>
                    </a:ext>
                  </a:extLst>
                </p14:cNvPr>
                <p14:cNvContentPartPr/>
                <p14:nvPr/>
              </p14:nvContentPartPr>
              <p14:xfrm>
                <a:off x="11556368" y="4718063"/>
                <a:ext cx="134640" cy="28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E06C700-BA1B-791F-4654-DE1A62D3F71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538728" y="4700423"/>
                  <a:ext cx="170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83587AD-94BB-39F5-37F7-5808B1B8758C}"/>
                    </a:ext>
                  </a:extLst>
                </p14:cNvPr>
                <p14:cNvContentPartPr/>
                <p14:nvPr/>
              </p14:nvContentPartPr>
              <p14:xfrm>
                <a:off x="11746088" y="4637423"/>
                <a:ext cx="209880" cy="142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83587AD-94BB-39F5-37F7-5808B1B8758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728088" y="4619783"/>
                  <a:ext cx="245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EDEC54D-5861-ED0F-95E6-790F38AD1511}"/>
                    </a:ext>
                  </a:extLst>
                </p14:cNvPr>
                <p14:cNvContentPartPr/>
                <p14:nvPr/>
              </p14:nvContentPartPr>
              <p14:xfrm>
                <a:off x="11985128" y="4632383"/>
                <a:ext cx="139320" cy="130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EDEC54D-5861-ED0F-95E6-790F38AD151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967488" y="4614383"/>
                  <a:ext cx="17496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061F649-47C0-6596-0DFD-12F0954DF52C}"/>
                  </a:ext>
                </a:extLst>
              </p14:cNvPr>
              <p14:cNvContentPartPr/>
              <p14:nvPr/>
            </p14:nvContentPartPr>
            <p14:xfrm>
              <a:off x="3910688" y="1458983"/>
              <a:ext cx="290880" cy="58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061F649-47C0-6596-0DFD-12F0954DF52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892688" y="1440983"/>
                <a:ext cx="326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6E34D02-E0B9-A60B-2032-FA416861A480}"/>
                  </a:ext>
                </a:extLst>
              </p14:cNvPr>
              <p14:cNvContentPartPr/>
              <p14:nvPr/>
            </p14:nvContentPartPr>
            <p14:xfrm>
              <a:off x="4439888" y="1200143"/>
              <a:ext cx="556560" cy="222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6E34D02-E0B9-A60B-2032-FA416861A48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421888" y="1182503"/>
                <a:ext cx="59220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D28D42C-FF68-166C-14B9-182AF987FD5E}"/>
              </a:ext>
            </a:extLst>
          </p:cNvPr>
          <p:cNvGrpSpPr/>
          <p:nvPr/>
        </p:nvGrpSpPr>
        <p:grpSpPr>
          <a:xfrm>
            <a:off x="7039088" y="3136583"/>
            <a:ext cx="2272320" cy="2571120"/>
            <a:chOff x="7039088" y="3136583"/>
            <a:chExt cx="2272320" cy="25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CE34615-6E39-609B-1D99-2FA92E6FDF29}"/>
                    </a:ext>
                  </a:extLst>
                </p14:cNvPr>
                <p14:cNvContentPartPr/>
                <p14:nvPr/>
              </p14:nvContentPartPr>
              <p14:xfrm>
                <a:off x="8076248" y="3220463"/>
                <a:ext cx="22680" cy="2487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CE34615-6E39-609B-1D99-2FA92E6FDF2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67248" y="3211463"/>
                  <a:ext cx="40320" cy="25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2065DA6-9F84-FB0F-A957-6A43F0D7BE77}"/>
                    </a:ext>
                  </a:extLst>
                </p14:cNvPr>
                <p14:cNvContentPartPr/>
                <p14:nvPr/>
              </p14:nvContentPartPr>
              <p14:xfrm>
                <a:off x="7039088" y="4286063"/>
                <a:ext cx="2178720" cy="182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2065DA6-9F84-FB0F-A957-6A43F0D7BE7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30448" y="4277423"/>
                  <a:ext cx="2196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347AFF-0BD9-5EEA-E551-7C914BA0AD66}"/>
                    </a:ext>
                  </a:extLst>
                </p14:cNvPr>
                <p14:cNvContentPartPr/>
                <p14:nvPr/>
              </p14:nvContentPartPr>
              <p14:xfrm>
                <a:off x="9041408" y="4238903"/>
                <a:ext cx="270000" cy="375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347AFF-0BD9-5EEA-E551-7C914BA0AD6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32768" y="4230263"/>
                  <a:ext cx="287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08BEBB1-9AAC-8583-8C8C-A8D155FF0110}"/>
                    </a:ext>
                  </a:extLst>
                </p14:cNvPr>
                <p14:cNvContentPartPr/>
                <p14:nvPr/>
              </p14:nvContentPartPr>
              <p14:xfrm>
                <a:off x="7938008" y="3136583"/>
                <a:ext cx="399960" cy="289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08BEBB1-9AAC-8583-8C8C-A8D155FF011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929368" y="3127943"/>
                  <a:ext cx="41760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CBA4DC8-0729-D33E-E27D-E32EF65C45BC}"/>
                  </a:ext>
                </a:extLst>
              </p14:cNvPr>
              <p14:cNvContentPartPr/>
              <p14:nvPr/>
            </p14:nvContentPartPr>
            <p14:xfrm>
              <a:off x="8796968" y="2924903"/>
              <a:ext cx="1260360" cy="13417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CBA4DC8-0729-D33E-E27D-E32EF65C45B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778968" y="2906903"/>
                <a:ext cx="1296000" cy="13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FE60B6F-5FF1-481A-B96B-86C58E6B3499}"/>
              </a:ext>
            </a:extLst>
          </p:cNvPr>
          <p:cNvGrpSpPr/>
          <p:nvPr/>
        </p:nvGrpSpPr>
        <p:grpSpPr>
          <a:xfrm>
            <a:off x="7181648" y="4286423"/>
            <a:ext cx="1617480" cy="1746000"/>
            <a:chOff x="7181648" y="4286423"/>
            <a:chExt cx="1617480" cy="174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B9E868E-347D-63EA-216F-505FA747AA4A}"/>
                    </a:ext>
                  </a:extLst>
                </p14:cNvPr>
                <p14:cNvContentPartPr/>
                <p14:nvPr/>
              </p14:nvContentPartPr>
              <p14:xfrm>
                <a:off x="8706968" y="4286423"/>
                <a:ext cx="19800" cy="231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B9E868E-347D-63EA-216F-505FA747AA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88968" y="4268423"/>
                  <a:ext cx="55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92C0919-AAC8-765A-C5A9-C66620091E20}"/>
                    </a:ext>
                  </a:extLst>
                </p14:cNvPr>
                <p14:cNvContentPartPr/>
                <p14:nvPr/>
              </p14:nvContentPartPr>
              <p14:xfrm>
                <a:off x="8692568" y="4662263"/>
                <a:ext cx="57960" cy="135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92C0919-AAC8-765A-C5A9-C66620091E2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74568" y="4644263"/>
                  <a:ext cx="93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FB93325-4DB5-8321-8822-1EA75A1EA64F}"/>
                    </a:ext>
                  </a:extLst>
                </p14:cNvPr>
                <p14:cNvContentPartPr/>
                <p14:nvPr/>
              </p14:nvContentPartPr>
              <p14:xfrm>
                <a:off x="8773928" y="4707983"/>
                <a:ext cx="25200" cy="230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FB93325-4DB5-8321-8822-1EA75A1EA64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755928" y="4690343"/>
                  <a:ext cx="60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DE28BE-576D-2E5E-58C4-99E64D879679}"/>
                    </a:ext>
                  </a:extLst>
                </p14:cNvPr>
                <p14:cNvContentPartPr/>
                <p14:nvPr/>
              </p14:nvContentPartPr>
              <p14:xfrm>
                <a:off x="7181648" y="4439063"/>
                <a:ext cx="1411920" cy="1593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DE28BE-576D-2E5E-58C4-99E64D87967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64008" y="4421423"/>
                  <a:ext cx="1447560" cy="162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5F2005A-27BE-E976-B0FB-42B041B1214E}"/>
                  </a:ext>
                </a:extLst>
              </p14:cNvPr>
              <p14:cNvContentPartPr/>
              <p14:nvPr/>
            </p14:nvContentPartPr>
            <p14:xfrm>
              <a:off x="8759888" y="5825423"/>
              <a:ext cx="8280" cy="2098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5F2005A-27BE-E976-B0FB-42B041B1214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741888" y="5807783"/>
                <a:ext cx="43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AFD254E8-9C24-E258-CAEB-6F87F00FCEE1}"/>
                  </a:ext>
                </a:extLst>
              </p14:cNvPr>
              <p14:cNvContentPartPr/>
              <p14:nvPr/>
            </p14:nvContentPartPr>
            <p14:xfrm>
              <a:off x="8761328" y="5431583"/>
              <a:ext cx="6840" cy="1857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AFD254E8-9C24-E258-CAEB-6F87F00FCEE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743688" y="5413943"/>
                <a:ext cx="42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F2FBD1A-CD9B-83A3-8D65-E8C6088A3362}"/>
                  </a:ext>
                </a:extLst>
              </p14:cNvPr>
              <p14:cNvContentPartPr/>
              <p14:nvPr/>
            </p14:nvContentPartPr>
            <p14:xfrm>
              <a:off x="8764928" y="5039543"/>
              <a:ext cx="6480" cy="167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F2FBD1A-CD9B-83A3-8D65-E8C6088A336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746928" y="5021903"/>
                <a:ext cx="421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0ACA01A-7D42-44D4-EBC5-92846AAE57C1}"/>
                  </a:ext>
                </a:extLst>
              </p14:cNvPr>
              <p14:cNvContentPartPr/>
              <p14:nvPr/>
            </p14:nvContentPartPr>
            <p14:xfrm>
              <a:off x="8735768" y="4518983"/>
              <a:ext cx="360" cy="77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0ACA01A-7D42-44D4-EBC5-92846AAE57C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718128" y="4500983"/>
                <a:ext cx="3600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5B14CD5-48E1-BF6B-EBC1-B17EA432491C}"/>
              </a:ext>
            </a:extLst>
          </p:cNvPr>
          <p:cNvGrpSpPr/>
          <p:nvPr/>
        </p:nvGrpSpPr>
        <p:grpSpPr>
          <a:xfrm>
            <a:off x="8605448" y="2934983"/>
            <a:ext cx="142200" cy="1409040"/>
            <a:chOff x="8605448" y="2934983"/>
            <a:chExt cx="142200" cy="14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9611EDF-FF6F-41DB-190A-97619828CCC4}"/>
                    </a:ext>
                  </a:extLst>
                </p14:cNvPr>
                <p14:cNvContentPartPr/>
                <p14:nvPr/>
              </p14:nvContentPartPr>
              <p14:xfrm>
                <a:off x="8620208" y="2955143"/>
                <a:ext cx="10080" cy="78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9611EDF-FF6F-41DB-190A-97619828CC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02208" y="2937143"/>
                  <a:ext cx="45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0B4F6D-C695-DCBA-C39F-E266F3C58BC5}"/>
                    </a:ext>
                  </a:extLst>
                </p14:cNvPr>
                <p14:cNvContentPartPr/>
                <p14:nvPr/>
              </p14:nvContentPartPr>
              <p14:xfrm>
                <a:off x="8664848" y="3247463"/>
                <a:ext cx="360" cy="71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0B4F6D-C695-DCBA-C39F-E266F3C58BC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47208" y="3229463"/>
                  <a:ext cx="36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6F590E0-12CC-00C3-2BC4-0F73A6D5F790}"/>
                    </a:ext>
                  </a:extLst>
                </p14:cNvPr>
                <p14:cNvContentPartPr/>
                <p14:nvPr/>
              </p14:nvContentPartPr>
              <p14:xfrm>
                <a:off x="8666648" y="3435743"/>
                <a:ext cx="16560" cy="259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6F590E0-12CC-00C3-2BC4-0F73A6D5F79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48648" y="3418103"/>
                  <a:ext cx="5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5F5E455-4EAD-B8EA-DFC2-D2877606D436}"/>
                    </a:ext>
                  </a:extLst>
                </p14:cNvPr>
                <p14:cNvContentPartPr/>
                <p14:nvPr/>
              </p14:nvContentPartPr>
              <p14:xfrm>
                <a:off x="8704088" y="3807983"/>
                <a:ext cx="6480" cy="149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5F5E455-4EAD-B8EA-DFC2-D2877606D43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86088" y="3790343"/>
                  <a:ext cx="42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A457E37-BB39-89E4-0137-08DE1C1E7D47}"/>
                    </a:ext>
                  </a:extLst>
                </p14:cNvPr>
                <p14:cNvContentPartPr/>
                <p14:nvPr/>
              </p14:nvContentPartPr>
              <p14:xfrm>
                <a:off x="8740808" y="4057463"/>
                <a:ext cx="6840" cy="177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A457E37-BB39-89E4-0137-08DE1C1E7D4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722808" y="4039823"/>
                  <a:ext cx="42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E91315B-3DFB-184D-1514-9774804A8E4E}"/>
                    </a:ext>
                  </a:extLst>
                </p14:cNvPr>
                <p14:cNvContentPartPr/>
                <p14:nvPr/>
              </p14:nvContentPartPr>
              <p14:xfrm>
                <a:off x="8744048" y="4333223"/>
                <a:ext cx="3600" cy="10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E91315B-3DFB-184D-1514-9774804A8E4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26048" y="4315223"/>
                  <a:ext cx="39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6E429D8-1EE5-C491-918E-CFC345B9092A}"/>
                    </a:ext>
                  </a:extLst>
                </p14:cNvPr>
                <p14:cNvContentPartPr/>
                <p14:nvPr/>
              </p14:nvContentPartPr>
              <p14:xfrm>
                <a:off x="8735768" y="4072223"/>
                <a:ext cx="9360" cy="164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6E429D8-1EE5-C491-918E-CFC345B9092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18128" y="4054223"/>
                  <a:ext cx="4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119319B-81FD-C2B0-F12A-0E59EB01229A}"/>
                    </a:ext>
                  </a:extLst>
                </p14:cNvPr>
                <p14:cNvContentPartPr/>
                <p14:nvPr/>
              </p14:nvContentPartPr>
              <p14:xfrm>
                <a:off x="8693288" y="3726983"/>
                <a:ext cx="9360" cy="178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119319B-81FD-C2B0-F12A-0E59EB01229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75648" y="3709343"/>
                  <a:ext cx="45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7893B1-5FA2-C68F-7D68-37D70840A9C2}"/>
                    </a:ext>
                  </a:extLst>
                </p14:cNvPr>
                <p14:cNvContentPartPr/>
                <p14:nvPr/>
              </p14:nvContentPartPr>
              <p14:xfrm>
                <a:off x="8661608" y="3440063"/>
                <a:ext cx="3600" cy="177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7893B1-5FA2-C68F-7D68-37D70840A9C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43968" y="3422423"/>
                  <a:ext cx="3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E5CC00-11FE-F5D8-C6A9-A8985E9CAD68}"/>
                    </a:ext>
                  </a:extLst>
                </p14:cNvPr>
                <p14:cNvContentPartPr/>
                <p14:nvPr/>
              </p14:nvContentPartPr>
              <p14:xfrm>
                <a:off x="8647568" y="3174383"/>
                <a:ext cx="29160" cy="164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E5CC00-11FE-F5D8-C6A9-A8985E9CAD6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629928" y="3156743"/>
                  <a:ext cx="64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8C438F-6C4E-E558-5D13-B219AF604784}"/>
                    </a:ext>
                  </a:extLst>
                </p14:cNvPr>
                <p14:cNvContentPartPr/>
                <p14:nvPr/>
              </p14:nvContentPartPr>
              <p14:xfrm>
                <a:off x="8605448" y="2934983"/>
                <a:ext cx="3600" cy="90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8C438F-6C4E-E558-5D13-B219AF60478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87808" y="2917343"/>
                  <a:ext cx="3924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E7F878B-D154-9DA6-1166-6F3341777B45}"/>
                  </a:ext>
                </a:extLst>
              </p14:cNvPr>
              <p14:cNvContentPartPr/>
              <p14:nvPr/>
            </p14:nvContentPartPr>
            <p14:xfrm>
              <a:off x="3842288" y="518663"/>
              <a:ext cx="1945080" cy="1570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E7F878B-D154-9DA6-1166-6F3341777B45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824648" y="500663"/>
                <a:ext cx="1980720" cy="16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81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/>
              <p:nvPr/>
            </p:nvSpPr>
            <p:spPr>
              <a:xfrm>
                <a:off x="470043" y="971537"/>
                <a:ext cx="2561855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99EABE-5802-7FF0-B7FF-0D36FE05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43" y="971537"/>
                <a:ext cx="2561855" cy="1272080"/>
              </a:xfrm>
              <a:prstGeom prst="rect">
                <a:avLst/>
              </a:prstGeom>
              <a:blipFill>
                <a:blip r:embed="rId2"/>
                <a:stretch>
                  <a:fillRect r="-476" b="-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9C3F0A9F-2ACA-C368-8EEE-CA6884F3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967105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Ex. 5)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68C341-B0E4-3B92-7A5D-0403CBD5EBD3}"/>
                  </a:ext>
                </a:extLst>
              </p14:cNvPr>
              <p14:cNvContentPartPr/>
              <p14:nvPr/>
            </p14:nvContentPartPr>
            <p14:xfrm>
              <a:off x="1094408" y="1909703"/>
              <a:ext cx="251640" cy="34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68C341-B0E4-3B92-7A5D-0403CBD5EB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8" y="1730063"/>
                <a:ext cx="431280" cy="70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3B7D2E6-F3E6-FDBC-496D-E8D3656DFF31}"/>
              </a:ext>
            </a:extLst>
          </p:cNvPr>
          <p:cNvGrpSpPr/>
          <p:nvPr/>
        </p:nvGrpSpPr>
        <p:grpSpPr>
          <a:xfrm>
            <a:off x="6891848" y="58583"/>
            <a:ext cx="4698720" cy="5081760"/>
            <a:chOff x="6891848" y="58583"/>
            <a:chExt cx="4698720" cy="50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95B5C7-C29E-DD06-B468-6378E6BA862A}"/>
                    </a:ext>
                  </a:extLst>
                </p14:cNvPr>
                <p14:cNvContentPartPr/>
                <p14:nvPr/>
              </p14:nvContentPartPr>
              <p14:xfrm>
                <a:off x="7473248" y="172343"/>
                <a:ext cx="176400" cy="425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95B5C7-C29E-DD06-B468-6378E6BA862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55608" y="154703"/>
                  <a:ext cx="2120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DB996B-8A7E-D299-6365-74D69BA7EE71}"/>
                    </a:ext>
                  </a:extLst>
                </p14:cNvPr>
                <p14:cNvContentPartPr/>
                <p14:nvPr/>
              </p14:nvContentPartPr>
              <p14:xfrm>
                <a:off x="7724528" y="529463"/>
                <a:ext cx="15120" cy="4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DB996B-8A7E-D299-6365-74D69BA7EE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06888" y="511463"/>
                  <a:ext cx="50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F54B1A-CE08-1BFD-1E48-6A2713F2153B}"/>
                    </a:ext>
                  </a:extLst>
                </p14:cNvPr>
                <p14:cNvContentPartPr/>
                <p14:nvPr/>
              </p14:nvContentPartPr>
              <p14:xfrm>
                <a:off x="7713368" y="342623"/>
                <a:ext cx="13320" cy="1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F54B1A-CE08-1BFD-1E48-6A2713F215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5368" y="324623"/>
                  <a:ext cx="48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874A16E-9069-7723-6CA5-0968F1C03A40}"/>
                    </a:ext>
                  </a:extLst>
                </p14:cNvPr>
                <p14:cNvContentPartPr/>
                <p14:nvPr/>
              </p14:nvContentPartPr>
              <p14:xfrm>
                <a:off x="7838648" y="450623"/>
                <a:ext cx="191520" cy="11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874A16E-9069-7723-6CA5-0968F1C03A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0648" y="432983"/>
                  <a:ext cx="227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577704-36A6-8D2F-5EF1-DD77C9CB1005}"/>
                    </a:ext>
                  </a:extLst>
                </p14:cNvPr>
                <p14:cNvContentPartPr/>
                <p14:nvPr/>
              </p14:nvContentPartPr>
              <p14:xfrm>
                <a:off x="7275608" y="914663"/>
                <a:ext cx="169560" cy="245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577704-36A6-8D2F-5EF1-DD77C9CB10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57608" y="896663"/>
                  <a:ext cx="205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8516DA-2275-9371-543A-07957385797C}"/>
                    </a:ext>
                  </a:extLst>
                </p14:cNvPr>
                <p14:cNvContentPartPr/>
                <p14:nvPr/>
              </p14:nvContentPartPr>
              <p14:xfrm>
                <a:off x="7293968" y="907463"/>
                <a:ext cx="174960" cy="242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8516DA-2275-9371-543A-07957385797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76328" y="889463"/>
                  <a:ext cx="210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141B58-46DD-D9D9-94EC-745CA633156F}"/>
                    </a:ext>
                  </a:extLst>
                </p14:cNvPr>
                <p14:cNvContentPartPr/>
                <p14:nvPr/>
              </p14:nvContentPartPr>
              <p14:xfrm>
                <a:off x="7470728" y="1037063"/>
                <a:ext cx="180360" cy="9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141B58-46DD-D9D9-94EC-745CA63315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53088" y="1019423"/>
                  <a:ext cx="216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5A04AB-EEAD-8BC9-C9DC-0096FC003C54}"/>
                    </a:ext>
                  </a:extLst>
                </p14:cNvPr>
                <p14:cNvContentPartPr/>
                <p14:nvPr/>
              </p14:nvContentPartPr>
              <p14:xfrm>
                <a:off x="7588088" y="961463"/>
                <a:ext cx="94320" cy="16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5A04AB-EEAD-8BC9-C9DC-0096FC003C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70088" y="943463"/>
                  <a:ext cx="129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E691B7-576F-4EBF-A2D7-572880E53667}"/>
                    </a:ext>
                  </a:extLst>
                </p14:cNvPr>
                <p14:cNvContentPartPr/>
                <p14:nvPr/>
              </p14:nvContentPartPr>
              <p14:xfrm>
                <a:off x="7800128" y="855623"/>
                <a:ext cx="42120" cy="21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E691B7-576F-4EBF-A2D7-572880E5366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82488" y="837983"/>
                  <a:ext cx="77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1003E61-0612-D1FC-9200-AA2DD7E96653}"/>
                    </a:ext>
                  </a:extLst>
                </p14:cNvPr>
                <p14:cNvContentPartPr/>
                <p14:nvPr/>
              </p14:nvContentPartPr>
              <p14:xfrm>
                <a:off x="7886528" y="824663"/>
                <a:ext cx="10152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003E61-0612-D1FC-9200-AA2DD7E966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68528" y="807023"/>
                  <a:ext cx="137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5AA8F1-1E07-457B-A333-EC415D9FABCB}"/>
                    </a:ext>
                  </a:extLst>
                </p14:cNvPr>
                <p14:cNvContentPartPr/>
                <p14:nvPr/>
              </p14:nvContentPartPr>
              <p14:xfrm>
                <a:off x="8520848" y="58583"/>
                <a:ext cx="3600" cy="384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5AA8F1-1E07-457B-A333-EC415D9FAB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02848" y="40943"/>
                  <a:ext cx="392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585DEA-5E8E-16BA-7952-00099A8921B9}"/>
                    </a:ext>
                  </a:extLst>
                </p14:cNvPr>
                <p14:cNvContentPartPr/>
                <p14:nvPr/>
              </p14:nvContentPartPr>
              <p14:xfrm>
                <a:off x="8175608" y="488423"/>
                <a:ext cx="756360" cy="54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585DEA-5E8E-16BA-7952-00099A8921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57608" y="470423"/>
                  <a:ext cx="792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BB0021-60BB-07D5-5EF3-427A734540B2}"/>
                    </a:ext>
                  </a:extLst>
                </p14:cNvPr>
                <p14:cNvContentPartPr/>
                <p14:nvPr/>
              </p14:nvContentPartPr>
              <p14:xfrm>
                <a:off x="8313488" y="724943"/>
                <a:ext cx="104760" cy="20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BB0021-60BB-07D5-5EF3-427A734540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95848" y="706943"/>
                  <a:ext cx="140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B59AD5-4082-6140-D05E-563BFAFC62E2}"/>
                    </a:ext>
                  </a:extLst>
                </p14:cNvPr>
                <p14:cNvContentPartPr/>
                <p14:nvPr/>
              </p14:nvContentPartPr>
              <p14:xfrm>
                <a:off x="8312408" y="687503"/>
                <a:ext cx="176400" cy="221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B59AD5-4082-6140-D05E-563BFAFC62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94408" y="669863"/>
                  <a:ext cx="212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4AAE227-0152-CC2B-6746-FA615C3966D2}"/>
                    </a:ext>
                  </a:extLst>
                </p14:cNvPr>
                <p14:cNvContentPartPr/>
                <p14:nvPr/>
              </p14:nvContentPartPr>
              <p14:xfrm>
                <a:off x="8507888" y="787583"/>
                <a:ext cx="138600" cy="1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4AAE227-0152-CC2B-6746-FA615C3966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89888" y="769583"/>
                  <a:ext cx="17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D7AC3C-EE7C-3887-0850-39740903C59F}"/>
                    </a:ext>
                  </a:extLst>
                </p14:cNvPr>
                <p14:cNvContentPartPr/>
                <p14:nvPr/>
              </p14:nvContentPartPr>
              <p14:xfrm>
                <a:off x="8729288" y="641423"/>
                <a:ext cx="34560" cy="23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D7AC3C-EE7C-3887-0850-39740903C5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11648" y="623423"/>
                  <a:ext cx="70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900858-D5F2-7FA3-10F7-6A6BC9C4B202}"/>
                    </a:ext>
                  </a:extLst>
                </p14:cNvPr>
                <p14:cNvContentPartPr/>
                <p14:nvPr/>
              </p14:nvContentPartPr>
              <p14:xfrm>
                <a:off x="7674848" y="1483823"/>
                <a:ext cx="2160" cy="27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900858-D5F2-7FA3-10F7-6A6BC9C4B2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56848" y="1466183"/>
                  <a:ext cx="37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CF74590-6FC7-A5C2-81C3-19913091ECEF}"/>
                    </a:ext>
                  </a:extLst>
                </p14:cNvPr>
                <p14:cNvContentPartPr/>
                <p14:nvPr/>
              </p14:nvContentPartPr>
              <p14:xfrm>
                <a:off x="7257248" y="1825103"/>
                <a:ext cx="844560" cy="6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CF74590-6FC7-A5C2-81C3-19913091ECE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39608" y="1807103"/>
                  <a:ext cx="880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CAC5F3C-8665-5199-A12F-D15D2933EBE1}"/>
                    </a:ext>
                  </a:extLst>
                </p14:cNvPr>
                <p14:cNvContentPartPr/>
                <p14:nvPr/>
              </p14:nvContentPartPr>
              <p14:xfrm>
                <a:off x="7499888" y="2250263"/>
                <a:ext cx="6840" cy="20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CAC5F3C-8665-5199-A12F-D15D2933EB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82248" y="2232263"/>
                  <a:ext cx="42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35433F4-6749-EDB7-28A1-767668155D8B}"/>
                    </a:ext>
                  </a:extLst>
                </p14:cNvPr>
                <p14:cNvContentPartPr/>
                <p14:nvPr/>
              </p14:nvContentPartPr>
              <p14:xfrm>
                <a:off x="7856648" y="2020583"/>
                <a:ext cx="68760" cy="23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35433F4-6749-EDB7-28A1-767668155D8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38648" y="2002943"/>
                  <a:ext cx="104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A20A0A-9452-99AE-2794-0BEFA0EBA7A1}"/>
                    </a:ext>
                  </a:extLst>
                </p14:cNvPr>
                <p14:cNvContentPartPr/>
                <p14:nvPr/>
              </p14:nvContentPartPr>
              <p14:xfrm>
                <a:off x="8055008" y="2099063"/>
                <a:ext cx="70920" cy="1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A20A0A-9452-99AE-2794-0BEFA0EBA7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37368" y="2081063"/>
                  <a:ext cx="106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6D1358-E63B-B834-9A09-642E4DA61604}"/>
                    </a:ext>
                  </a:extLst>
                </p14:cNvPr>
                <p14:cNvContentPartPr/>
                <p14:nvPr/>
              </p14:nvContentPartPr>
              <p14:xfrm>
                <a:off x="8243288" y="1926623"/>
                <a:ext cx="59760" cy="232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6D1358-E63B-B834-9A09-642E4DA616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25288" y="1908623"/>
                  <a:ext cx="95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82B680A-9EBF-2509-6419-4D4D60DD74E9}"/>
                    </a:ext>
                  </a:extLst>
                </p14:cNvPr>
                <p14:cNvContentPartPr/>
                <p14:nvPr/>
              </p14:nvContentPartPr>
              <p14:xfrm>
                <a:off x="8103608" y="1829423"/>
                <a:ext cx="199800" cy="2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82B680A-9EBF-2509-6419-4D4D60DD74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85968" y="1811783"/>
                  <a:ext cx="235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6C1C9C-A814-AD79-EC93-39E8089A8F42}"/>
                    </a:ext>
                  </a:extLst>
                </p14:cNvPr>
                <p14:cNvContentPartPr/>
                <p14:nvPr/>
              </p14:nvContentPartPr>
              <p14:xfrm>
                <a:off x="7303328" y="2029223"/>
                <a:ext cx="127080" cy="25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6C1C9C-A814-AD79-EC93-39E8089A8F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85328" y="2011223"/>
                  <a:ext cx="162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9BC4B0-CF8A-7DB8-A277-95BDB7394959}"/>
                    </a:ext>
                  </a:extLst>
                </p14:cNvPr>
                <p14:cNvContentPartPr/>
                <p14:nvPr/>
              </p14:nvContentPartPr>
              <p14:xfrm>
                <a:off x="7533728" y="2032823"/>
                <a:ext cx="123480" cy="226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9BC4B0-CF8A-7DB8-A277-95BDB73949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6088" y="2014823"/>
                  <a:ext cx="159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82E57A-FD6F-537A-C6F9-EDB072F4A36B}"/>
                    </a:ext>
                  </a:extLst>
                </p14:cNvPr>
                <p14:cNvContentPartPr/>
                <p14:nvPr/>
              </p14:nvContentPartPr>
              <p14:xfrm>
                <a:off x="7686728" y="2007623"/>
                <a:ext cx="117000" cy="265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82E57A-FD6F-537A-C6F9-EDB072F4A36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68728" y="1989623"/>
                  <a:ext cx="1526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39DB56-DDB0-453D-9A54-A3023769C4C9}"/>
                    </a:ext>
                  </a:extLst>
                </p14:cNvPr>
                <p14:cNvContentPartPr/>
                <p14:nvPr/>
              </p14:nvContentPartPr>
              <p14:xfrm>
                <a:off x="7828928" y="2021663"/>
                <a:ext cx="93240" cy="28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39DB56-DDB0-453D-9A54-A3023769C4C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10928" y="2004023"/>
                  <a:ext cx="1288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4C2FA9-B4A1-6C29-6AE6-7D00438DF191}"/>
                    </a:ext>
                  </a:extLst>
                </p14:cNvPr>
                <p14:cNvContentPartPr/>
                <p14:nvPr/>
              </p14:nvContentPartPr>
              <p14:xfrm>
                <a:off x="8527328" y="1682183"/>
                <a:ext cx="158760" cy="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4C2FA9-B4A1-6C29-6AE6-7D00438DF1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09328" y="1664183"/>
                  <a:ext cx="194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DB15C2-F2F1-9A74-F52C-73ADE7848A36}"/>
                    </a:ext>
                  </a:extLst>
                </p14:cNvPr>
                <p14:cNvContentPartPr/>
                <p14:nvPr/>
              </p14:nvContentPartPr>
              <p14:xfrm>
                <a:off x="8545328" y="1826183"/>
                <a:ext cx="152280" cy="24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DB15C2-F2F1-9A74-F52C-73ADE7848A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27688" y="1808543"/>
                  <a:ext cx="187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BE1CCD-AA4B-6FD1-6FD1-AB114CDCAA52}"/>
                    </a:ext>
                  </a:extLst>
                </p14:cNvPr>
                <p14:cNvContentPartPr/>
                <p14:nvPr/>
              </p14:nvContentPartPr>
              <p14:xfrm>
                <a:off x="8949248" y="1709543"/>
                <a:ext cx="162360" cy="3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BE1CCD-AA4B-6FD1-6FD1-AB114CDCAA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31248" y="1691903"/>
                  <a:ext cx="198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DEF98E-A5A8-12D4-F61E-E03FC2774EF5}"/>
                    </a:ext>
                  </a:extLst>
                </p14:cNvPr>
                <p14:cNvContentPartPr/>
                <p14:nvPr/>
              </p14:nvContentPartPr>
              <p14:xfrm>
                <a:off x="9214568" y="1574543"/>
                <a:ext cx="22320" cy="267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DEF98E-A5A8-12D4-F61E-E03FC2774E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96928" y="1556903"/>
                  <a:ext cx="57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698A72-66AB-00D6-282D-B4E11FCDE568}"/>
                    </a:ext>
                  </a:extLst>
                </p14:cNvPr>
                <p14:cNvContentPartPr/>
                <p14:nvPr/>
              </p14:nvContentPartPr>
              <p14:xfrm>
                <a:off x="9348488" y="1617743"/>
                <a:ext cx="163440" cy="19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698A72-66AB-00D6-282D-B4E11FCDE56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30848" y="1600103"/>
                  <a:ext cx="199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6AB7FA-7DF5-AD5B-9054-C3CAD62CA5BE}"/>
                    </a:ext>
                  </a:extLst>
                </p14:cNvPr>
                <p14:cNvContentPartPr/>
                <p14:nvPr/>
              </p14:nvContentPartPr>
              <p14:xfrm>
                <a:off x="9587888" y="1611983"/>
                <a:ext cx="214200" cy="18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6AB7FA-7DF5-AD5B-9054-C3CAD62CA5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69888" y="1593983"/>
                  <a:ext cx="249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430C805-2F25-C2F5-C9CE-7EB6547452B2}"/>
                    </a:ext>
                  </a:extLst>
                </p14:cNvPr>
                <p14:cNvContentPartPr/>
                <p14:nvPr/>
              </p14:nvContentPartPr>
              <p14:xfrm>
                <a:off x="9868328" y="1597223"/>
                <a:ext cx="231480" cy="173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430C805-2F25-C2F5-C9CE-7EB6547452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50688" y="1579223"/>
                  <a:ext cx="267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3E27AF-5C8E-F945-9AED-930F8EBEC107}"/>
                    </a:ext>
                  </a:extLst>
                </p14:cNvPr>
                <p14:cNvContentPartPr/>
                <p14:nvPr/>
              </p14:nvContentPartPr>
              <p14:xfrm>
                <a:off x="6891848" y="285023"/>
                <a:ext cx="4221360" cy="2291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3E27AF-5C8E-F945-9AED-930F8EBEC1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74208" y="267383"/>
                  <a:ext cx="4257000" cy="23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E65AD6-4E1C-1E8E-BB2A-DB2F4F458219}"/>
                    </a:ext>
                  </a:extLst>
                </p14:cNvPr>
                <p14:cNvContentPartPr/>
                <p14:nvPr/>
              </p14:nvContentPartPr>
              <p14:xfrm>
                <a:off x="6925328" y="2531063"/>
                <a:ext cx="4665240" cy="2609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E65AD6-4E1C-1E8E-BB2A-DB2F4F4582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07328" y="2513423"/>
                  <a:ext cx="4700880" cy="26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943CB9F-B8C7-642C-18D0-F3AEB4589083}"/>
                    </a:ext>
                  </a:extLst>
                </p14:cNvPr>
                <p14:cNvContentPartPr/>
                <p14:nvPr/>
              </p14:nvContentPartPr>
              <p14:xfrm>
                <a:off x="7450208" y="2606303"/>
                <a:ext cx="221760" cy="56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943CB9F-B8C7-642C-18D0-F3AEB45890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32208" y="2588303"/>
                  <a:ext cx="2574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BB0FA5-8183-CACC-F4EF-4F443E90B296}"/>
                    </a:ext>
                  </a:extLst>
                </p14:cNvPr>
                <p14:cNvContentPartPr/>
                <p14:nvPr/>
              </p14:nvContentPartPr>
              <p14:xfrm>
                <a:off x="7710128" y="3039023"/>
                <a:ext cx="3600" cy="73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BB0FA5-8183-CACC-F4EF-4F443E90B29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92128" y="3021023"/>
                  <a:ext cx="39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541698-7104-E72D-40D7-4921C6ABE875}"/>
                    </a:ext>
                  </a:extLst>
                </p14:cNvPr>
                <p14:cNvContentPartPr/>
                <p14:nvPr/>
              </p14:nvContentPartPr>
              <p14:xfrm>
                <a:off x="7690688" y="2843903"/>
                <a:ext cx="18360" cy="67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541698-7104-E72D-40D7-4921C6ABE8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72688" y="2825903"/>
                  <a:ext cx="5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E5A8DF-1A2D-02C3-EF78-75F5D63635B5}"/>
                    </a:ext>
                  </a:extLst>
                </p14:cNvPr>
                <p14:cNvContentPartPr/>
                <p14:nvPr/>
              </p14:nvContentPartPr>
              <p14:xfrm>
                <a:off x="7815968" y="2955503"/>
                <a:ext cx="233280" cy="145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E5A8DF-1A2D-02C3-EF78-75F5D63635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97968" y="2937503"/>
                  <a:ext cx="268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F41BE89-8D8D-871B-DCAC-3236E8B69D7F}"/>
                    </a:ext>
                  </a:extLst>
                </p14:cNvPr>
                <p14:cNvContentPartPr/>
                <p14:nvPr/>
              </p14:nvContentPartPr>
              <p14:xfrm>
                <a:off x="7451648" y="3388943"/>
                <a:ext cx="78840" cy="217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F41BE89-8D8D-871B-DCAC-3236E8B69D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34008" y="3371303"/>
                  <a:ext cx="114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4EBEB6-83C3-B096-E80D-979BB7E45EC6}"/>
                    </a:ext>
                  </a:extLst>
                </p14:cNvPr>
                <p14:cNvContentPartPr/>
                <p14:nvPr/>
              </p14:nvContentPartPr>
              <p14:xfrm>
                <a:off x="7407008" y="3371663"/>
                <a:ext cx="231120" cy="242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4EBEB6-83C3-B096-E80D-979BB7E45E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89008" y="3353663"/>
                  <a:ext cx="266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FD6142-7215-2E73-8A43-7FF1BDC26FF7}"/>
                    </a:ext>
                  </a:extLst>
                </p14:cNvPr>
                <p14:cNvContentPartPr/>
                <p14:nvPr/>
              </p14:nvContentPartPr>
              <p14:xfrm>
                <a:off x="7645688" y="3467063"/>
                <a:ext cx="140400" cy="21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FD6142-7215-2E73-8A43-7FF1BDC26FF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28048" y="3449423"/>
                  <a:ext cx="176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C317481-5DEA-6E91-AEF5-1B1CE8987B42}"/>
                    </a:ext>
                  </a:extLst>
                </p14:cNvPr>
                <p14:cNvContentPartPr/>
                <p14:nvPr/>
              </p14:nvContentPartPr>
              <p14:xfrm>
                <a:off x="7695008" y="3394343"/>
                <a:ext cx="137520" cy="19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C317481-5DEA-6E91-AEF5-1B1CE8987B4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77008" y="3376343"/>
                  <a:ext cx="173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8F6B3E-BE24-944A-3C42-5069E345E8FF}"/>
                    </a:ext>
                  </a:extLst>
                </p14:cNvPr>
                <p14:cNvContentPartPr/>
                <p14:nvPr/>
              </p14:nvContentPartPr>
              <p14:xfrm>
                <a:off x="7908128" y="3302543"/>
                <a:ext cx="49680" cy="24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8F6B3E-BE24-944A-3C42-5069E345E8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90488" y="3284543"/>
                  <a:ext cx="85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1F568B-41D2-99A4-E14B-79F1A7EBB4E4}"/>
                    </a:ext>
                  </a:extLst>
                </p14:cNvPr>
                <p14:cNvContentPartPr/>
                <p14:nvPr/>
              </p14:nvContentPartPr>
              <p14:xfrm>
                <a:off x="8038808" y="3293183"/>
                <a:ext cx="115920" cy="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1F568B-41D2-99A4-E14B-79F1A7EBB4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21168" y="3275543"/>
                  <a:ext cx="151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F141F4-E001-B463-7DD3-591DBDBE71B1}"/>
                    </a:ext>
                  </a:extLst>
                </p14:cNvPr>
                <p14:cNvContentPartPr/>
                <p14:nvPr/>
              </p14:nvContentPartPr>
              <p14:xfrm>
                <a:off x="8105048" y="3208943"/>
                <a:ext cx="18360" cy="180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F141F4-E001-B463-7DD3-591DBDBE71B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87048" y="3191303"/>
                  <a:ext cx="54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BA5B8D1-5BB4-60B2-A179-77D4407B398F}"/>
                    </a:ext>
                  </a:extLst>
                </p14:cNvPr>
                <p14:cNvContentPartPr/>
                <p14:nvPr/>
              </p14:nvContentPartPr>
              <p14:xfrm>
                <a:off x="8740448" y="2586503"/>
                <a:ext cx="7200" cy="381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BA5B8D1-5BB4-60B2-A179-77D4407B39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22448" y="2568503"/>
                  <a:ext cx="428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BDE5737-3A9B-337A-972A-883B7D4CFC46}"/>
                    </a:ext>
                  </a:extLst>
                </p14:cNvPr>
                <p14:cNvContentPartPr/>
                <p14:nvPr/>
              </p14:nvContentPartPr>
              <p14:xfrm>
                <a:off x="8362088" y="2986463"/>
                <a:ext cx="671040" cy="8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BDE5737-3A9B-337A-972A-883B7D4CFC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44088" y="2968823"/>
                  <a:ext cx="706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403F414-554E-45D2-0C36-D63944B225AF}"/>
                    </a:ext>
                  </a:extLst>
                </p14:cNvPr>
                <p14:cNvContentPartPr/>
                <p14:nvPr/>
              </p14:nvContentPartPr>
              <p14:xfrm>
                <a:off x="8552888" y="3170063"/>
                <a:ext cx="104400" cy="18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403F414-554E-45D2-0C36-D63944B225A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35248" y="3152423"/>
                  <a:ext cx="140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B60307-30E4-2916-CEB5-0035BA2CF1B2}"/>
                    </a:ext>
                  </a:extLst>
                </p14:cNvPr>
                <p14:cNvContentPartPr/>
                <p14:nvPr/>
              </p14:nvContentPartPr>
              <p14:xfrm>
                <a:off x="8554328" y="3153143"/>
                <a:ext cx="145080" cy="188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B60307-30E4-2916-CEB5-0035BA2CF1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36328" y="3135143"/>
                  <a:ext cx="180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9345F6-BFD6-E3B4-B8FD-FA484ECD339E}"/>
                    </a:ext>
                  </a:extLst>
                </p14:cNvPr>
                <p14:cNvContentPartPr/>
                <p14:nvPr/>
              </p14:nvContentPartPr>
              <p14:xfrm>
                <a:off x="8747288" y="3258623"/>
                <a:ext cx="85320" cy="1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9345F6-BFD6-E3B4-B8FD-FA484ECD33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29288" y="3240983"/>
                  <a:ext cx="12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94B79A-82A8-123C-86B0-2D667E106315}"/>
                    </a:ext>
                  </a:extLst>
                </p14:cNvPr>
                <p14:cNvContentPartPr/>
                <p14:nvPr/>
              </p14:nvContentPartPr>
              <p14:xfrm>
                <a:off x="8899568" y="3137663"/>
                <a:ext cx="29520" cy="20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94B79A-82A8-123C-86B0-2D667E10631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81568" y="3120023"/>
                  <a:ext cx="65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422D2A1-27AD-6438-57CC-DB5D2DC207C5}"/>
                    </a:ext>
                  </a:extLst>
                </p14:cNvPr>
                <p14:cNvContentPartPr/>
                <p14:nvPr/>
              </p14:nvContentPartPr>
              <p14:xfrm>
                <a:off x="7777448" y="3867743"/>
                <a:ext cx="51840" cy="28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422D2A1-27AD-6438-57CC-DB5D2DC207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59448" y="3850103"/>
                  <a:ext cx="87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862171-9788-A520-4A92-65B65FC11961}"/>
                    </a:ext>
                  </a:extLst>
                </p14:cNvPr>
                <p14:cNvContentPartPr/>
                <p14:nvPr/>
              </p14:nvContentPartPr>
              <p14:xfrm>
                <a:off x="7475408" y="4020743"/>
                <a:ext cx="1164600" cy="22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862171-9788-A520-4A92-65B65FC119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57768" y="4003103"/>
                  <a:ext cx="1200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F38162-1F04-0570-C930-04C890045E05}"/>
                    </a:ext>
                  </a:extLst>
                </p14:cNvPr>
                <p14:cNvContentPartPr/>
                <p14:nvPr/>
              </p14:nvContentPartPr>
              <p14:xfrm>
                <a:off x="7578368" y="4362743"/>
                <a:ext cx="82440" cy="251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F38162-1F04-0570-C930-04C890045E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60368" y="4345103"/>
                  <a:ext cx="118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A16A97A-3199-A5B0-D0F7-31B52D4BD82C}"/>
                    </a:ext>
                  </a:extLst>
                </p14:cNvPr>
                <p14:cNvContentPartPr/>
                <p14:nvPr/>
              </p14:nvContentPartPr>
              <p14:xfrm>
                <a:off x="7736048" y="4521503"/>
                <a:ext cx="12960" cy="22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A16A97A-3199-A5B0-D0F7-31B52D4BD8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718048" y="4503863"/>
                  <a:ext cx="48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B437B7A-3CDC-8518-5A7F-60DF3A8E30A3}"/>
                    </a:ext>
                  </a:extLst>
                </p14:cNvPr>
                <p14:cNvContentPartPr/>
                <p14:nvPr/>
              </p14:nvContentPartPr>
              <p14:xfrm>
                <a:off x="7785368" y="4317383"/>
                <a:ext cx="102240" cy="20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B437B7A-3CDC-8518-5A7F-60DF3A8E30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67728" y="4299743"/>
                  <a:ext cx="137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68D9933-CE2D-B922-5A3C-166F638AC2B2}"/>
                    </a:ext>
                  </a:extLst>
                </p14:cNvPr>
                <p14:cNvContentPartPr/>
                <p14:nvPr/>
              </p14:nvContentPartPr>
              <p14:xfrm>
                <a:off x="7946288" y="4304063"/>
                <a:ext cx="98640" cy="163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68D9933-CE2D-B922-5A3C-166F638AC2B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28288" y="4286423"/>
                  <a:ext cx="134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A61D40B-6E3E-F9D5-CF3A-214467A99281}"/>
                    </a:ext>
                  </a:extLst>
                </p14:cNvPr>
                <p14:cNvContentPartPr/>
                <p14:nvPr/>
              </p14:nvContentPartPr>
              <p14:xfrm>
                <a:off x="8087048" y="4247543"/>
                <a:ext cx="48960" cy="212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A61D40B-6E3E-F9D5-CF3A-214467A9928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69408" y="4229903"/>
                  <a:ext cx="84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AAE4F2E-B8FC-A499-6A51-B872D3AC6CE0}"/>
                    </a:ext>
                  </a:extLst>
                </p14:cNvPr>
                <p14:cNvContentPartPr/>
                <p14:nvPr/>
              </p14:nvContentPartPr>
              <p14:xfrm>
                <a:off x="8218088" y="4310543"/>
                <a:ext cx="89640" cy="1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AAE4F2E-B8FC-A499-6A51-B872D3AC6C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00088" y="4292543"/>
                  <a:ext cx="125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387EF6-677F-DB4C-AF2F-2CFE6BDCAC68}"/>
                    </a:ext>
                  </a:extLst>
                </p14:cNvPr>
                <p14:cNvContentPartPr/>
                <p14:nvPr/>
              </p14:nvContentPartPr>
              <p14:xfrm>
                <a:off x="8395568" y="4196423"/>
                <a:ext cx="43560" cy="141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387EF6-677F-DB4C-AF2F-2CFE6BDCAC6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77568" y="4178423"/>
                  <a:ext cx="79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2C98C91-5E21-9927-CD25-250DA309FE94}"/>
                    </a:ext>
                  </a:extLst>
                </p14:cNvPr>
                <p14:cNvContentPartPr/>
                <p14:nvPr/>
              </p14:nvContentPartPr>
              <p14:xfrm>
                <a:off x="8846648" y="3890783"/>
                <a:ext cx="131040" cy="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2C98C91-5E21-9927-CD25-250DA309FE9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29008" y="3872783"/>
                  <a:ext cx="166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794BD2-BEE6-AD5F-640A-16E7206914A4}"/>
                    </a:ext>
                  </a:extLst>
                </p14:cNvPr>
                <p14:cNvContentPartPr/>
                <p14:nvPr/>
              </p14:nvContentPartPr>
              <p14:xfrm>
                <a:off x="8847368" y="4026143"/>
                <a:ext cx="153360" cy="12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794BD2-BEE6-AD5F-640A-16E7206914A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29728" y="4008503"/>
                  <a:ext cx="189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0C164C-B900-6ACB-FF67-849E96C235DF}"/>
                    </a:ext>
                  </a:extLst>
                </p14:cNvPr>
                <p14:cNvContentPartPr/>
                <p14:nvPr/>
              </p14:nvContentPartPr>
              <p14:xfrm>
                <a:off x="9323648" y="3708263"/>
                <a:ext cx="82080" cy="340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0C164C-B900-6ACB-FF67-849E96C235D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05648" y="3690263"/>
                  <a:ext cx="1177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E177D8-CB73-865B-F263-E6FB68E0C91D}"/>
                    </a:ext>
                  </a:extLst>
                </p14:cNvPr>
                <p14:cNvContentPartPr/>
                <p14:nvPr/>
              </p14:nvContentPartPr>
              <p14:xfrm>
                <a:off x="9553688" y="3736703"/>
                <a:ext cx="154440" cy="27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E177D8-CB73-865B-F263-E6FB68E0C9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35688" y="3719063"/>
                  <a:ext cx="190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F0205A0-AC88-ABE1-4A00-87BF8EFCB679}"/>
                    </a:ext>
                  </a:extLst>
                </p14:cNvPr>
                <p14:cNvContentPartPr/>
                <p14:nvPr/>
              </p14:nvContentPartPr>
              <p14:xfrm>
                <a:off x="9830168" y="3714383"/>
                <a:ext cx="194040" cy="283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F0205A0-AC88-ABE1-4A00-87BF8EFCB67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12168" y="3696743"/>
                  <a:ext cx="229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1E80CA-4654-1542-2005-ED235CE8AFBD}"/>
                    </a:ext>
                  </a:extLst>
                </p14:cNvPr>
                <p14:cNvContentPartPr/>
                <p14:nvPr/>
              </p14:nvContentPartPr>
              <p14:xfrm>
                <a:off x="10119608" y="3670823"/>
                <a:ext cx="243360" cy="257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1E80CA-4654-1542-2005-ED235CE8AFB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01968" y="3652823"/>
                  <a:ext cx="279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35F32EC-4706-1596-C7D8-6AC819DF6FF9}"/>
                    </a:ext>
                  </a:extLst>
                </p14:cNvPr>
                <p14:cNvContentPartPr/>
                <p14:nvPr/>
              </p14:nvContentPartPr>
              <p14:xfrm>
                <a:off x="9108008" y="453503"/>
                <a:ext cx="192960" cy="2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35F32EC-4706-1596-C7D8-6AC819DF6FF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90008" y="435863"/>
                  <a:ext cx="228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9D56346-6479-4693-6AB2-473787C48A2F}"/>
                    </a:ext>
                  </a:extLst>
                </p14:cNvPr>
                <p14:cNvContentPartPr/>
                <p14:nvPr/>
              </p14:nvContentPartPr>
              <p14:xfrm>
                <a:off x="9122408" y="589223"/>
                <a:ext cx="154440" cy="18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9D56346-6479-4693-6AB2-473787C48A2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04768" y="571583"/>
                  <a:ext cx="190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7D706D-7487-A81C-3AB4-F2E9E9D6A4EB}"/>
                    </a:ext>
                  </a:extLst>
                </p14:cNvPr>
                <p14:cNvContentPartPr/>
                <p14:nvPr/>
              </p14:nvContentPartPr>
              <p14:xfrm>
                <a:off x="9513368" y="475463"/>
                <a:ext cx="243720" cy="12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7D706D-7487-A81C-3AB4-F2E9E9D6A4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95368" y="457463"/>
                  <a:ext cx="279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4DCDCF2-1273-31D4-E13B-39EB43E78FB1}"/>
                    </a:ext>
                  </a:extLst>
                </p14:cNvPr>
                <p14:cNvContentPartPr/>
                <p14:nvPr/>
              </p14:nvContentPartPr>
              <p14:xfrm>
                <a:off x="9856088" y="323903"/>
                <a:ext cx="570600" cy="240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4DCDCF2-1273-31D4-E13B-39EB43E78FB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38088" y="306263"/>
                  <a:ext cx="606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F57807-7D57-EB00-B830-B3AAFA25DA75}"/>
                    </a:ext>
                  </a:extLst>
                </p14:cNvPr>
                <p14:cNvContentPartPr/>
                <p14:nvPr/>
              </p14:nvContentPartPr>
              <p14:xfrm>
                <a:off x="9209528" y="2886023"/>
                <a:ext cx="249840" cy="14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F57807-7D57-EB00-B830-B3AAFA25DA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191528" y="2868383"/>
                  <a:ext cx="285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D102704-B27D-B986-440C-E15925661558}"/>
                    </a:ext>
                  </a:extLst>
                </p14:cNvPr>
                <p14:cNvContentPartPr/>
                <p14:nvPr/>
              </p14:nvContentPartPr>
              <p14:xfrm>
                <a:off x="9277928" y="3010943"/>
                <a:ext cx="191520" cy="20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D102704-B27D-B986-440C-E159256615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60288" y="2992943"/>
                  <a:ext cx="22716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AFBBEA5-DAB1-F53F-56A2-2E27F53CB2A6}"/>
                  </a:ext>
                </a:extLst>
              </p14:cNvPr>
              <p14:cNvContentPartPr/>
              <p14:nvPr/>
            </p14:nvContentPartPr>
            <p14:xfrm>
              <a:off x="9888488" y="2720063"/>
              <a:ext cx="644400" cy="248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AFBBEA5-DAB1-F53F-56A2-2E27F53CB2A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870488" y="2702423"/>
                <a:ext cx="68004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B21D43F-F50A-7DFE-4590-1215DFA3FD3B}"/>
              </a:ext>
            </a:extLst>
          </p:cNvPr>
          <p:cNvGrpSpPr/>
          <p:nvPr/>
        </p:nvGrpSpPr>
        <p:grpSpPr>
          <a:xfrm>
            <a:off x="3361688" y="793343"/>
            <a:ext cx="1272960" cy="1064520"/>
            <a:chOff x="3361688" y="793343"/>
            <a:chExt cx="1272960" cy="10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11B1221-62E8-4C83-7106-CCF0C2EFB8B0}"/>
                    </a:ext>
                  </a:extLst>
                </p14:cNvPr>
                <p14:cNvContentPartPr/>
                <p14:nvPr/>
              </p14:nvContentPartPr>
              <p14:xfrm>
                <a:off x="3361688" y="1190063"/>
                <a:ext cx="167040" cy="667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11B1221-62E8-4C83-7106-CCF0C2EFB8B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44048" y="1172063"/>
                  <a:ext cx="20268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F9A9E2-29FD-A03F-138B-EA472D0C4EA0}"/>
                    </a:ext>
                  </a:extLst>
                </p14:cNvPr>
                <p14:cNvContentPartPr/>
                <p14:nvPr/>
              </p14:nvContentPartPr>
              <p14:xfrm>
                <a:off x="3386888" y="1161983"/>
                <a:ext cx="379800" cy="695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F9A9E2-29FD-A03F-138B-EA472D0C4EA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69248" y="1144343"/>
                  <a:ext cx="41544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30280A-D218-D107-58FF-4DD676AD688E}"/>
                    </a:ext>
                  </a:extLst>
                </p14:cNvPr>
                <p14:cNvContentPartPr/>
                <p14:nvPr/>
              </p14:nvContentPartPr>
              <p14:xfrm>
                <a:off x="3772808" y="1208423"/>
                <a:ext cx="199080" cy="53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30280A-D218-D107-58FF-4DD676AD688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55168" y="1190423"/>
                  <a:ext cx="2347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34EB19-607F-7AC0-8C3C-D92193BACF7A}"/>
                    </a:ext>
                  </a:extLst>
                </p14:cNvPr>
                <p14:cNvContentPartPr/>
                <p14:nvPr/>
              </p14:nvContentPartPr>
              <p14:xfrm>
                <a:off x="3781088" y="1088543"/>
                <a:ext cx="403560" cy="541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34EB19-607F-7AC0-8C3C-D92193BACF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63448" y="1070903"/>
                  <a:ext cx="4392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83EE68A-5628-3FF7-B8AB-0967615CE075}"/>
                    </a:ext>
                  </a:extLst>
                </p14:cNvPr>
                <p14:cNvContentPartPr/>
                <p14:nvPr/>
              </p14:nvContentPartPr>
              <p14:xfrm>
                <a:off x="4267088" y="1023023"/>
                <a:ext cx="2160" cy="38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83EE68A-5628-3FF7-B8AB-0967615CE0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49088" y="1005383"/>
                  <a:ext cx="37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7FE544-540D-6715-F2C2-E20D761215F6}"/>
                    </a:ext>
                  </a:extLst>
                </p14:cNvPr>
                <p14:cNvContentPartPr/>
                <p14:nvPr/>
              </p14:nvContentPartPr>
              <p14:xfrm>
                <a:off x="4270328" y="1035983"/>
                <a:ext cx="314640" cy="553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7FE544-540D-6715-F2C2-E20D761215F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52328" y="1018343"/>
                  <a:ext cx="35028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302ED70-33BC-B44B-6B61-BE30BAA1F9A8}"/>
                    </a:ext>
                  </a:extLst>
                </p14:cNvPr>
                <p14:cNvContentPartPr/>
                <p14:nvPr/>
              </p14:nvContentPartPr>
              <p14:xfrm>
                <a:off x="4237568" y="793343"/>
                <a:ext cx="397080" cy="19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302ED70-33BC-B44B-6B61-BE30BAA1F9A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19568" y="775703"/>
                  <a:ext cx="43272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EE003F0-B60F-405F-E519-ABB72AD3BA5D}"/>
              </a:ext>
            </a:extLst>
          </p:cNvPr>
          <p:cNvGrpSpPr/>
          <p:nvPr/>
        </p:nvGrpSpPr>
        <p:grpSpPr>
          <a:xfrm>
            <a:off x="978848" y="4865663"/>
            <a:ext cx="824400" cy="454680"/>
            <a:chOff x="978848" y="4865663"/>
            <a:chExt cx="8244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DD787B4-8979-4490-9268-47C02E533966}"/>
                    </a:ext>
                  </a:extLst>
                </p14:cNvPr>
                <p14:cNvContentPartPr/>
                <p14:nvPr/>
              </p14:nvContentPartPr>
              <p14:xfrm>
                <a:off x="978848" y="4969703"/>
                <a:ext cx="266760" cy="350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DD787B4-8979-4490-9268-47C02E53396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0848" y="4951703"/>
                  <a:ext cx="3024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5631FAC-EE8B-D9E7-EB93-39E2BF09960C}"/>
                    </a:ext>
                  </a:extLst>
                </p14:cNvPr>
                <p14:cNvContentPartPr/>
                <p14:nvPr/>
              </p14:nvContentPartPr>
              <p14:xfrm>
                <a:off x="1289168" y="5028383"/>
                <a:ext cx="82440" cy="173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5631FAC-EE8B-D9E7-EB93-39E2BF0996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271528" y="5010743"/>
                  <a:ext cx="118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59B31A2-DB59-5E62-736C-782DE01CA4DB}"/>
                    </a:ext>
                  </a:extLst>
                </p14:cNvPr>
                <p14:cNvContentPartPr/>
                <p14:nvPr/>
              </p14:nvContentPartPr>
              <p14:xfrm>
                <a:off x="1384208" y="4968263"/>
                <a:ext cx="146160" cy="140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59B31A2-DB59-5E62-736C-782DE01CA4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66568" y="4950623"/>
                  <a:ext cx="181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4E41F4-92BD-565E-B8CB-B35365223B27}"/>
                    </a:ext>
                  </a:extLst>
                </p14:cNvPr>
                <p14:cNvContentPartPr/>
                <p14:nvPr/>
              </p14:nvContentPartPr>
              <p14:xfrm>
                <a:off x="1533608" y="4865663"/>
                <a:ext cx="89280" cy="14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4E41F4-92BD-565E-B8CB-B35365223B2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15608" y="4847663"/>
                  <a:ext cx="124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4C9BA84-D198-0799-1682-C51603841AAF}"/>
                    </a:ext>
                  </a:extLst>
                </p14:cNvPr>
                <p14:cNvContentPartPr/>
                <p14:nvPr/>
              </p14:nvContentPartPr>
              <p14:xfrm>
                <a:off x="1653848" y="4872863"/>
                <a:ext cx="149400" cy="81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4C9BA84-D198-0799-1682-C51603841AA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36208" y="4854863"/>
                  <a:ext cx="1850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AF3EAFD-B152-6708-0223-33D6BB0500C9}"/>
              </a:ext>
            </a:extLst>
          </p:cNvPr>
          <p:cNvGrpSpPr/>
          <p:nvPr/>
        </p:nvGrpSpPr>
        <p:grpSpPr>
          <a:xfrm>
            <a:off x="290888" y="2478143"/>
            <a:ext cx="2752200" cy="2248920"/>
            <a:chOff x="290888" y="2478143"/>
            <a:chExt cx="2752200" cy="22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E39ACF-5CBC-D830-F828-A1050C954B0E}"/>
                    </a:ext>
                  </a:extLst>
                </p14:cNvPr>
                <p14:cNvContentPartPr/>
                <p14:nvPr/>
              </p14:nvContentPartPr>
              <p14:xfrm>
                <a:off x="885248" y="2550143"/>
                <a:ext cx="218160" cy="325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E39ACF-5CBC-D830-F828-A1050C954B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7248" y="2532143"/>
                  <a:ext cx="2538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007A05-D421-8A64-9E2F-9D402DFEEAEA}"/>
                    </a:ext>
                  </a:extLst>
                </p14:cNvPr>
                <p14:cNvContentPartPr/>
                <p14:nvPr/>
              </p14:nvContentPartPr>
              <p14:xfrm>
                <a:off x="924488" y="2478143"/>
                <a:ext cx="217440" cy="17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007A05-D421-8A64-9E2F-9D402DFEEA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6848" y="2460503"/>
                  <a:ext cx="253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FA5604-6CED-327E-D615-96717115CAFA}"/>
                    </a:ext>
                  </a:extLst>
                </p14:cNvPr>
                <p14:cNvContentPartPr/>
                <p14:nvPr/>
              </p14:nvContentPartPr>
              <p14:xfrm>
                <a:off x="290888" y="2947583"/>
                <a:ext cx="246240" cy="354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FA5604-6CED-327E-D615-96717115CAF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3248" y="2929943"/>
                  <a:ext cx="281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2678A6-3CBC-CA29-5B0C-7B44BE5A1591}"/>
                    </a:ext>
                  </a:extLst>
                </p14:cNvPr>
                <p14:cNvContentPartPr/>
                <p14:nvPr/>
              </p14:nvContentPartPr>
              <p14:xfrm>
                <a:off x="570968" y="3110303"/>
                <a:ext cx="146160" cy="124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2678A6-3CBC-CA29-5B0C-7B44BE5A159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2968" y="3092303"/>
                  <a:ext cx="181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83A63D-2D48-720B-7E9E-1C4A3EB0E7AB}"/>
                    </a:ext>
                  </a:extLst>
                </p14:cNvPr>
                <p14:cNvContentPartPr/>
                <p14:nvPr/>
              </p14:nvContentPartPr>
              <p14:xfrm>
                <a:off x="702008" y="3045503"/>
                <a:ext cx="88560" cy="12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83A63D-2D48-720B-7E9E-1C4A3EB0E7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4008" y="3027503"/>
                  <a:ext cx="124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CC9F28-D00D-AECE-DFBD-700D57E71878}"/>
                    </a:ext>
                  </a:extLst>
                </p14:cNvPr>
                <p14:cNvContentPartPr/>
                <p14:nvPr/>
              </p14:nvContentPartPr>
              <p14:xfrm>
                <a:off x="871928" y="3009143"/>
                <a:ext cx="118080" cy="12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CC9F28-D00D-AECE-DFBD-700D57E718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3928" y="2991143"/>
                  <a:ext cx="153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BCB952-4662-8542-3DAF-57E69608D590}"/>
                    </a:ext>
                  </a:extLst>
                </p14:cNvPr>
                <p14:cNvContentPartPr/>
                <p14:nvPr/>
              </p14:nvContentPartPr>
              <p14:xfrm>
                <a:off x="968408" y="2804303"/>
                <a:ext cx="162000" cy="22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BCB952-4662-8542-3DAF-57E69608D59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0768" y="2786663"/>
                  <a:ext cx="197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1758B8-6B5B-0FD3-5AC2-24A28441A94B}"/>
                    </a:ext>
                  </a:extLst>
                </p14:cNvPr>
                <p14:cNvContentPartPr/>
                <p14:nvPr/>
              </p14:nvContentPartPr>
              <p14:xfrm>
                <a:off x="1000808" y="2956223"/>
                <a:ext cx="14940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1758B8-6B5B-0FD3-5AC2-24A28441A9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2808" y="2938223"/>
                  <a:ext cx="185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77F27E-DCDD-8A36-3E06-CC1191CB414D}"/>
                    </a:ext>
                  </a:extLst>
                </p14:cNvPr>
                <p14:cNvContentPartPr/>
                <p14:nvPr/>
              </p14:nvContentPartPr>
              <p14:xfrm>
                <a:off x="1154168" y="2893943"/>
                <a:ext cx="142920" cy="74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77F27E-DCDD-8A36-3E06-CC1191CB414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36528" y="2876303"/>
                  <a:ext cx="178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69CDF3-0347-92E9-188E-EA3860A123E6}"/>
                    </a:ext>
                  </a:extLst>
                </p14:cNvPr>
                <p14:cNvContentPartPr/>
                <p14:nvPr/>
              </p14:nvContentPartPr>
              <p14:xfrm>
                <a:off x="603008" y="3624023"/>
                <a:ext cx="152280" cy="19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69CDF3-0347-92E9-188E-EA3860A123E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85368" y="3606023"/>
                  <a:ext cx="187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E1A764-4CCB-4280-55B2-145EBCAFB2A3}"/>
                    </a:ext>
                  </a:extLst>
                </p14:cNvPr>
                <p14:cNvContentPartPr/>
                <p14:nvPr/>
              </p14:nvContentPartPr>
              <p14:xfrm>
                <a:off x="600848" y="3402623"/>
                <a:ext cx="351720" cy="27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E1A764-4CCB-4280-55B2-145EBCAFB2A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2848" y="3384623"/>
                  <a:ext cx="387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862B2A-D4AE-D0F5-17C6-F084D428B35E}"/>
                    </a:ext>
                  </a:extLst>
                </p14:cNvPr>
                <p14:cNvContentPartPr/>
                <p14:nvPr/>
              </p14:nvContentPartPr>
              <p14:xfrm>
                <a:off x="978128" y="3488663"/>
                <a:ext cx="130320" cy="11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862B2A-D4AE-D0F5-17C6-F084D428B3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0488" y="3471023"/>
                  <a:ext cx="165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4BF41A-0430-AFD0-7053-B56CB546049C}"/>
                    </a:ext>
                  </a:extLst>
                </p14:cNvPr>
                <p14:cNvContentPartPr/>
                <p14:nvPr/>
              </p14:nvContentPartPr>
              <p14:xfrm>
                <a:off x="1125368" y="3394343"/>
                <a:ext cx="109440" cy="13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4BF41A-0430-AFD0-7053-B56CB546049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7728" y="3376343"/>
                  <a:ext cx="145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08144A-31DE-8B2B-5F75-0EE2B408D4D1}"/>
                    </a:ext>
                  </a:extLst>
                </p14:cNvPr>
                <p14:cNvContentPartPr/>
                <p14:nvPr/>
              </p14:nvContentPartPr>
              <p14:xfrm>
                <a:off x="1111328" y="3208943"/>
                <a:ext cx="20412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08144A-31DE-8B2B-5F75-0EE2B408D4D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3688" y="3191303"/>
                  <a:ext cx="2397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FE0201A-74AB-B4AF-62E3-4811BC6614FD}"/>
                    </a:ext>
                  </a:extLst>
                </p14:cNvPr>
                <p14:cNvContentPartPr/>
                <p14:nvPr/>
              </p14:nvContentPartPr>
              <p14:xfrm>
                <a:off x="1281608" y="3258623"/>
                <a:ext cx="88560" cy="131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FE0201A-74AB-B4AF-62E3-4811BC6614F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63608" y="3240983"/>
                  <a:ext cx="12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F44D54D-DE96-29BE-6309-FCDFDD74A90D}"/>
                    </a:ext>
                  </a:extLst>
                </p14:cNvPr>
                <p14:cNvContentPartPr/>
                <p14:nvPr/>
              </p14:nvContentPartPr>
              <p14:xfrm>
                <a:off x="1314368" y="3103463"/>
                <a:ext cx="257760" cy="201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F44D54D-DE96-29BE-6309-FCDFDD74A90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96368" y="3085823"/>
                  <a:ext cx="293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96720A-7157-492A-0347-08EEC7B76785}"/>
                    </a:ext>
                  </a:extLst>
                </p14:cNvPr>
                <p14:cNvContentPartPr/>
                <p14:nvPr/>
              </p14:nvContentPartPr>
              <p14:xfrm>
                <a:off x="1607048" y="3137303"/>
                <a:ext cx="149400" cy="66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96720A-7157-492A-0347-08EEC7B7678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589048" y="3119663"/>
                  <a:ext cx="185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99261B-C233-4583-1CC1-90E4639CEE02}"/>
                    </a:ext>
                  </a:extLst>
                </p14:cNvPr>
                <p14:cNvContentPartPr/>
                <p14:nvPr/>
              </p14:nvContentPartPr>
              <p14:xfrm>
                <a:off x="1647728" y="2914103"/>
                <a:ext cx="154080" cy="20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99261B-C233-4583-1CC1-90E4639CEE0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29728" y="2896103"/>
                  <a:ext cx="189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6B4EC9-FE1D-38FF-B860-8D19B36FF44C}"/>
                    </a:ext>
                  </a:extLst>
                </p14:cNvPr>
                <p14:cNvContentPartPr/>
                <p14:nvPr/>
              </p14:nvContentPartPr>
              <p14:xfrm>
                <a:off x="1610648" y="2776943"/>
                <a:ext cx="398520" cy="29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6B4EC9-FE1D-38FF-B860-8D19B36FF44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92648" y="2759303"/>
                  <a:ext cx="434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2354CA-7DA9-DCAB-1E34-FB06BA535379}"/>
                    </a:ext>
                  </a:extLst>
                </p14:cNvPr>
                <p14:cNvContentPartPr/>
                <p14:nvPr/>
              </p14:nvContentPartPr>
              <p14:xfrm>
                <a:off x="579968" y="4054943"/>
                <a:ext cx="152640" cy="248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2354CA-7DA9-DCAB-1E34-FB06BA53537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1968" y="4036943"/>
                  <a:ext cx="188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A8B8A2-7E19-3CB2-F9F9-27FD700F64EF}"/>
                    </a:ext>
                  </a:extLst>
                </p14:cNvPr>
                <p14:cNvContentPartPr/>
                <p14:nvPr/>
              </p14:nvContentPartPr>
              <p14:xfrm>
                <a:off x="721808" y="4110383"/>
                <a:ext cx="72000" cy="3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A8B8A2-7E19-3CB2-F9F9-27FD700F64E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3808" y="4092743"/>
                  <a:ext cx="107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DD0DC6-DFF4-46F5-A330-5E15BB0A6058}"/>
                    </a:ext>
                  </a:extLst>
                </p14:cNvPr>
                <p14:cNvContentPartPr/>
                <p14:nvPr/>
              </p14:nvContentPartPr>
              <p14:xfrm>
                <a:off x="858248" y="4029743"/>
                <a:ext cx="117000" cy="196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DD0DC6-DFF4-46F5-A330-5E15BB0A605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40608" y="4012103"/>
                  <a:ext cx="152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B08A83-4FF0-6B8D-2E80-22E458EF0913}"/>
                    </a:ext>
                  </a:extLst>
                </p14:cNvPr>
                <p14:cNvContentPartPr/>
                <p14:nvPr/>
              </p14:nvContentPartPr>
              <p14:xfrm>
                <a:off x="973088" y="3962063"/>
                <a:ext cx="138600" cy="16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B08A83-4FF0-6B8D-2E80-22E458EF091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5448" y="3944063"/>
                  <a:ext cx="174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9A75E7-4920-5AA1-8439-B0D3FF756220}"/>
                    </a:ext>
                  </a:extLst>
                </p14:cNvPr>
                <p14:cNvContentPartPr/>
                <p14:nvPr/>
              </p14:nvContentPartPr>
              <p14:xfrm>
                <a:off x="1037528" y="3750023"/>
                <a:ext cx="332640" cy="31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9A75E7-4920-5AA1-8439-B0D3FF75622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9528" y="3732383"/>
                  <a:ext cx="3682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0705FA-4CB7-B980-6DF9-ECB53F8BD71C}"/>
                    </a:ext>
                  </a:extLst>
                </p14:cNvPr>
                <p14:cNvContentPartPr/>
                <p14:nvPr/>
              </p14:nvContentPartPr>
              <p14:xfrm>
                <a:off x="1217888" y="3608903"/>
                <a:ext cx="275760" cy="36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0705FA-4CB7-B980-6DF9-ECB53F8BD71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00248" y="3591263"/>
                  <a:ext cx="3114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6FAB435-50A7-891E-580C-A679E12AC7A8}"/>
                    </a:ext>
                  </a:extLst>
                </p14:cNvPr>
                <p14:cNvContentPartPr/>
                <p14:nvPr/>
              </p14:nvContentPartPr>
              <p14:xfrm>
                <a:off x="1443968" y="3603143"/>
                <a:ext cx="203760" cy="24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6FAB435-50A7-891E-580C-A679E12AC7A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425968" y="3585143"/>
                  <a:ext cx="239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D95590-EB71-ABDC-55C4-53A52872D5C0}"/>
                    </a:ext>
                  </a:extLst>
                </p14:cNvPr>
                <p14:cNvContentPartPr/>
                <p14:nvPr/>
              </p14:nvContentPartPr>
              <p14:xfrm>
                <a:off x="1613888" y="3732383"/>
                <a:ext cx="46800" cy="50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D95590-EB71-ABDC-55C4-53A52872D5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95888" y="3714743"/>
                  <a:ext cx="82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411DAE-DA34-DF0A-64F7-A23070FB741F}"/>
                    </a:ext>
                  </a:extLst>
                </p14:cNvPr>
                <p14:cNvContentPartPr/>
                <p14:nvPr/>
              </p14:nvContentPartPr>
              <p14:xfrm>
                <a:off x="1591208" y="3619703"/>
                <a:ext cx="231480" cy="141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411DAE-DA34-DF0A-64F7-A23070FB741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73208" y="3601703"/>
                  <a:ext cx="267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1FF2C0-058E-DE4D-11FD-AEC6FE7023C3}"/>
                    </a:ext>
                  </a:extLst>
                </p14:cNvPr>
                <p14:cNvContentPartPr/>
                <p14:nvPr/>
              </p14:nvContentPartPr>
              <p14:xfrm>
                <a:off x="1796768" y="3637343"/>
                <a:ext cx="135000" cy="94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1FF2C0-058E-DE4D-11FD-AEC6FE7023C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78768" y="3619343"/>
                  <a:ext cx="170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3C52FD-D84F-9419-E8EA-D76FBE2B692A}"/>
                    </a:ext>
                  </a:extLst>
                </p14:cNvPr>
                <p14:cNvContentPartPr/>
                <p14:nvPr/>
              </p14:nvContentPartPr>
              <p14:xfrm>
                <a:off x="1959128" y="3612503"/>
                <a:ext cx="29160" cy="3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3C52FD-D84F-9419-E8EA-D76FBE2B692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41128" y="3594503"/>
                  <a:ext cx="64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B591277-0247-8B86-429A-E4342651A69F}"/>
                    </a:ext>
                  </a:extLst>
                </p14:cNvPr>
                <p14:cNvContentPartPr/>
                <p14:nvPr/>
              </p14:nvContentPartPr>
              <p14:xfrm>
                <a:off x="1860488" y="3385703"/>
                <a:ext cx="194760" cy="22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B591277-0247-8B86-429A-E4342651A69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42848" y="3367703"/>
                  <a:ext cx="230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8D4ECD-AE96-8D57-A71D-089E053BD5FE}"/>
                    </a:ext>
                  </a:extLst>
                </p14:cNvPr>
                <p14:cNvContentPartPr/>
                <p14:nvPr/>
              </p14:nvContentPartPr>
              <p14:xfrm>
                <a:off x="1967048" y="3478583"/>
                <a:ext cx="93240" cy="8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8D4ECD-AE96-8D57-A71D-089E053BD5F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49408" y="3460583"/>
                  <a:ext cx="128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D8F26C3-5925-A56C-6D12-47C97DCCE1A4}"/>
                    </a:ext>
                  </a:extLst>
                </p14:cNvPr>
                <p14:cNvContentPartPr/>
                <p14:nvPr/>
              </p14:nvContentPartPr>
              <p14:xfrm>
                <a:off x="2069648" y="3414143"/>
                <a:ext cx="122040" cy="18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D8F26C3-5925-A56C-6D12-47C97DCCE1A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51648" y="3396503"/>
                  <a:ext cx="157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74C322-EFCF-96EC-00E4-762356C7A5FD}"/>
                    </a:ext>
                  </a:extLst>
                </p14:cNvPr>
                <p14:cNvContentPartPr/>
                <p14:nvPr/>
              </p14:nvContentPartPr>
              <p14:xfrm>
                <a:off x="895688" y="4500263"/>
                <a:ext cx="115200" cy="218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74C322-EFCF-96EC-00E4-762356C7A5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8048" y="4482263"/>
                  <a:ext cx="150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A2831E6-111A-F178-A8D1-0286B2FAE5CE}"/>
                    </a:ext>
                  </a:extLst>
                </p14:cNvPr>
                <p14:cNvContentPartPr/>
                <p14:nvPr/>
              </p14:nvContentPartPr>
              <p14:xfrm>
                <a:off x="1106648" y="4544183"/>
                <a:ext cx="25920" cy="86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A2831E6-111A-F178-A8D1-0286B2FAE5C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8648" y="4526543"/>
                  <a:ext cx="61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D162CBD-C5BE-1E7A-0E52-3B9F1C2A16CD}"/>
                    </a:ext>
                  </a:extLst>
                </p14:cNvPr>
                <p14:cNvContentPartPr/>
                <p14:nvPr/>
              </p14:nvContentPartPr>
              <p14:xfrm>
                <a:off x="1145888" y="4467143"/>
                <a:ext cx="155160" cy="90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D162CBD-C5BE-1E7A-0E52-3B9F1C2A16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27888" y="4449143"/>
                  <a:ext cx="190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6F19297-3A0D-8158-C2D8-AF90E981E674}"/>
                    </a:ext>
                  </a:extLst>
                </p14:cNvPr>
                <p14:cNvContentPartPr/>
                <p14:nvPr/>
              </p14:nvContentPartPr>
              <p14:xfrm>
                <a:off x="1292768" y="4417103"/>
                <a:ext cx="133560" cy="69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6F19297-3A0D-8158-C2D8-AF90E981E67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74768" y="4399463"/>
                  <a:ext cx="169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D814D6D-141A-017F-304D-6A1FBA190221}"/>
                    </a:ext>
                  </a:extLst>
                </p14:cNvPr>
                <p14:cNvContentPartPr/>
                <p14:nvPr/>
              </p14:nvContentPartPr>
              <p14:xfrm>
                <a:off x="1394648" y="4300463"/>
                <a:ext cx="104040" cy="131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D814D6D-141A-017F-304D-6A1FBA1902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376648" y="4282463"/>
                  <a:ext cx="13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F693583-5939-7E62-66DC-728CD952127F}"/>
                    </a:ext>
                  </a:extLst>
                </p14:cNvPr>
                <p14:cNvContentPartPr/>
                <p14:nvPr/>
              </p14:nvContentPartPr>
              <p14:xfrm>
                <a:off x="950408" y="4380023"/>
                <a:ext cx="16560" cy="15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F693583-5939-7E62-66DC-728CD952127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2768" y="4362383"/>
                  <a:ext cx="52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F8170EC-BEC9-B708-316A-1E8D7087DFE5}"/>
                    </a:ext>
                  </a:extLst>
                </p14:cNvPr>
                <p14:cNvContentPartPr/>
                <p14:nvPr/>
              </p14:nvContentPartPr>
              <p14:xfrm>
                <a:off x="1652048" y="4135583"/>
                <a:ext cx="151200" cy="201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F8170EC-BEC9-B708-316A-1E8D7087DFE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34048" y="4117943"/>
                  <a:ext cx="186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F189B16-69DF-9AA6-EEF3-828105DF88B9}"/>
                    </a:ext>
                  </a:extLst>
                </p14:cNvPr>
                <p14:cNvContentPartPr/>
                <p14:nvPr/>
              </p14:nvContentPartPr>
              <p14:xfrm>
                <a:off x="1825568" y="4116503"/>
                <a:ext cx="112680" cy="124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F189B16-69DF-9AA6-EEF3-828105DF88B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07928" y="4098503"/>
                  <a:ext cx="14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DEBA39-8C9B-22E0-915D-A9061896EE8C}"/>
                    </a:ext>
                  </a:extLst>
                </p14:cNvPr>
                <p14:cNvContentPartPr/>
                <p14:nvPr/>
              </p14:nvContentPartPr>
              <p14:xfrm>
                <a:off x="1834208" y="4001663"/>
                <a:ext cx="243720" cy="160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DEBA39-8C9B-22E0-915D-A9061896EE8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16568" y="3983663"/>
                  <a:ext cx="279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56DE0A-CD80-55FA-F930-3D99DAFEA77B}"/>
                    </a:ext>
                  </a:extLst>
                </p14:cNvPr>
                <p14:cNvContentPartPr/>
                <p14:nvPr/>
              </p14:nvContentPartPr>
              <p14:xfrm>
                <a:off x="2051648" y="3992303"/>
                <a:ext cx="126720" cy="75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56DE0A-CD80-55FA-F930-3D99DAFEA77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034008" y="3974663"/>
                  <a:ext cx="162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5AB80EB-652D-F17D-550A-B2C1B05C49BF}"/>
                    </a:ext>
                  </a:extLst>
                </p14:cNvPr>
                <p14:cNvContentPartPr/>
                <p14:nvPr/>
              </p14:nvContentPartPr>
              <p14:xfrm>
                <a:off x="2035808" y="3806903"/>
                <a:ext cx="215640" cy="182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5AB80EB-652D-F17D-550A-B2C1B05C49B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017808" y="3789263"/>
                  <a:ext cx="251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59D719F-C634-BAB7-760C-6F0F4F39242B}"/>
                    </a:ext>
                  </a:extLst>
                </p14:cNvPr>
                <p14:cNvContentPartPr/>
                <p14:nvPr/>
              </p14:nvContentPartPr>
              <p14:xfrm>
                <a:off x="2104928" y="3849743"/>
                <a:ext cx="255960" cy="100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59D719F-C634-BAB7-760C-6F0F4F39242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086928" y="3831743"/>
                  <a:ext cx="291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E4C2ED3-0209-4DC7-1A8D-FC5412C471D7}"/>
                    </a:ext>
                  </a:extLst>
                </p14:cNvPr>
                <p14:cNvContentPartPr/>
                <p14:nvPr/>
              </p14:nvContentPartPr>
              <p14:xfrm>
                <a:off x="2207528" y="3788183"/>
                <a:ext cx="19800" cy="15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E4C2ED3-0209-4DC7-1A8D-FC5412C471D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89528" y="3770183"/>
                  <a:ext cx="55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E327DB3-35E0-8960-D4C3-2880321B8192}"/>
                    </a:ext>
                  </a:extLst>
                </p14:cNvPr>
                <p14:cNvContentPartPr/>
                <p14:nvPr/>
              </p14:nvContentPartPr>
              <p14:xfrm>
                <a:off x="2265848" y="3619343"/>
                <a:ext cx="194400" cy="185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E327DB3-35E0-8960-D4C3-2880321B819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47848" y="3601343"/>
                  <a:ext cx="230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BD7C1ED-95B9-9952-5879-D417C96F59D2}"/>
                    </a:ext>
                  </a:extLst>
                </p14:cNvPr>
                <p14:cNvContentPartPr/>
                <p14:nvPr/>
              </p14:nvContentPartPr>
              <p14:xfrm>
                <a:off x="2471408" y="3603863"/>
                <a:ext cx="142560" cy="124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BD7C1ED-95B9-9952-5879-D417C96F59D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53408" y="3585863"/>
                  <a:ext cx="178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F93114-8744-7E83-A5F4-BE5352DE467D}"/>
                    </a:ext>
                  </a:extLst>
                </p14:cNvPr>
                <p14:cNvContentPartPr/>
                <p14:nvPr/>
              </p14:nvContentPartPr>
              <p14:xfrm>
                <a:off x="2469248" y="3375983"/>
                <a:ext cx="208800" cy="188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F93114-8744-7E83-A5F4-BE5352DE467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51608" y="3357983"/>
                  <a:ext cx="244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1B95660-E0C6-DCA1-747C-34763021E80B}"/>
                    </a:ext>
                  </a:extLst>
                </p14:cNvPr>
                <p14:cNvContentPartPr/>
                <p14:nvPr/>
              </p14:nvContentPartPr>
              <p14:xfrm>
                <a:off x="2511008" y="3341423"/>
                <a:ext cx="287640" cy="231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1B95660-E0C6-DCA1-747C-34763021E80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93008" y="3323423"/>
                  <a:ext cx="323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8D655BB-72D6-1005-B367-ADFED684CE87}"/>
                    </a:ext>
                  </a:extLst>
                </p14:cNvPr>
                <p14:cNvContentPartPr/>
                <p14:nvPr/>
              </p14:nvContentPartPr>
              <p14:xfrm>
                <a:off x="2783888" y="3330263"/>
                <a:ext cx="259200" cy="132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8D655BB-72D6-1005-B367-ADFED684CE8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65888" y="3312623"/>
                  <a:ext cx="294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FED600-0EB9-0AEF-D45E-8CC5719BDFB2}"/>
                    </a:ext>
                  </a:extLst>
                </p14:cNvPr>
                <p14:cNvContentPartPr/>
                <p14:nvPr/>
              </p14:nvContentPartPr>
              <p14:xfrm>
                <a:off x="1743488" y="4485863"/>
                <a:ext cx="204480" cy="241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FED600-0EB9-0AEF-D45E-8CC5719BDFB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25848" y="4468223"/>
                  <a:ext cx="240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CF7A2B6-EA8F-5F94-DA44-2546CAA58D84}"/>
                    </a:ext>
                  </a:extLst>
                </p14:cNvPr>
                <p14:cNvContentPartPr/>
                <p14:nvPr/>
              </p14:nvContentPartPr>
              <p14:xfrm>
                <a:off x="1762928" y="4621583"/>
                <a:ext cx="140400" cy="8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CF7A2B6-EA8F-5F94-DA44-2546CAA58D8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44928" y="4603583"/>
                  <a:ext cx="176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F9866C-EF9E-9683-4EE3-D14D15D2D7E7}"/>
                    </a:ext>
                  </a:extLst>
                </p14:cNvPr>
                <p14:cNvContentPartPr/>
                <p14:nvPr/>
              </p14:nvContentPartPr>
              <p14:xfrm>
                <a:off x="2010968" y="4397303"/>
                <a:ext cx="260640" cy="182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F9866C-EF9E-9683-4EE3-D14D15D2D7E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992968" y="4379663"/>
                  <a:ext cx="296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DBCD052-327B-BB5E-AF47-64D74BA3A36F}"/>
                    </a:ext>
                  </a:extLst>
                </p14:cNvPr>
                <p14:cNvContentPartPr/>
                <p14:nvPr/>
              </p14:nvContentPartPr>
              <p14:xfrm>
                <a:off x="1525328" y="4595663"/>
                <a:ext cx="58320" cy="56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DBCD052-327B-BB5E-AF47-64D74BA3A36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07328" y="4577663"/>
                  <a:ext cx="93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EAE340C-DB8D-0475-550D-54049A97C5A2}"/>
                    </a:ext>
                  </a:extLst>
                </p14:cNvPr>
                <p14:cNvContentPartPr/>
                <p14:nvPr/>
              </p14:nvContentPartPr>
              <p14:xfrm>
                <a:off x="2282048" y="4305503"/>
                <a:ext cx="112320" cy="168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EAE340C-DB8D-0475-550D-54049A97C5A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64048" y="4287503"/>
                  <a:ext cx="147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9EF2050-54CB-301F-3C3A-967A259AAA0B}"/>
                    </a:ext>
                  </a:extLst>
                </p14:cNvPr>
                <p14:cNvContentPartPr/>
                <p14:nvPr/>
              </p14:nvContentPartPr>
              <p14:xfrm>
                <a:off x="2377448" y="4150343"/>
                <a:ext cx="77760" cy="222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9EF2050-54CB-301F-3C3A-967A259AAA0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59448" y="4132703"/>
                  <a:ext cx="113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A875679-0380-D8F8-9FB4-EFB726EC7AF9}"/>
                    </a:ext>
                  </a:extLst>
                </p14:cNvPr>
                <p14:cNvContentPartPr/>
                <p14:nvPr/>
              </p14:nvContentPartPr>
              <p14:xfrm>
                <a:off x="2413088" y="4013903"/>
                <a:ext cx="200880" cy="259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A875679-0380-D8F8-9FB4-EFB726EC7AF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95448" y="3995903"/>
                  <a:ext cx="236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CAD04A-B206-46B1-B469-CE896501AFD6}"/>
                    </a:ext>
                  </a:extLst>
                </p14:cNvPr>
                <p14:cNvContentPartPr/>
                <p14:nvPr/>
              </p14:nvContentPartPr>
              <p14:xfrm>
                <a:off x="2583728" y="4059263"/>
                <a:ext cx="88200" cy="175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CAD04A-B206-46B1-B469-CE896501AFD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65728" y="4041263"/>
                  <a:ext cx="123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DDBB96F-2048-CE7B-C3B8-F061D4F9FF65}"/>
                    </a:ext>
                  </a:extLst>
                </p14:cNvPr>
                <p14:cNvContentPartPr/>
                <p14:nvPr/>
              </p14:nvContentPartPr>
              <p14:xfrm>
                <a:off x="2260088" y="4310183"/>
                <a:ext cx="29880" cy="89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DDBB96F-2048-CE7B-C3B8-F061D4F9FF6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42448" y="4292543"/>
                  <a:ext cx="655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CFDF0C1-7CA2-4833-8A92-A537B234D536}"/>
              </a:ext>
            </a:extLst>
          </p:cNvPr>
          <p:cNvGrpSpPr/>
          <p:nvPr/>
        </p:nvGrpSpPr>
        <p:grpSpPr>
          <a:xfrm>
            <a:off x="4893488" y="94943"/>
            <a:ext cx="1794240" cy="1959480"/>
            <a:chOff x="4893488" y="94943"/>
            <a:chExt cx="1794240" cy="19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B61F14-65B4-E5AF-FF45-7775F2BF81A0}"/>
                    </a:ext>
                  </a:extLst>
                </p14:cNvPr>
                <p14:cNvContentPartPr/>
                <p14:nvPr/>
              </p14:nvContentPartPr>
              <p14:xfrm>
                <a:off x="4893488" y="1221383"/>
                <a:ext cx="131400" cy="26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B61F14-65B4-E5AF-FF45-7775F2BF81A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75848" y="1203383"/>
                  <a:ext cx="167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7F3EE9B-E6D9-DBB3-8331-AFF778BCCCB5}"/>
                    </a:ext>
                  </a:extLst>
                </p14:cNvPr>
                <p14:cNvContentPartPr/>
                <p14:nvPr/>
              </p14:nvContentPartPr>
              <p14:xfrm>
                <a:off x="4978088" y="688223"/>
                <a:ext cx="231840" cy="312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7F3EE9B-E6D9-DBB3-8331-AFF778BCCCB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60448" y="670223"/>
                  <a:ext cx="267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268F044-6FE3-77E4-228E-D1F483754E7B}"/>
                    </a:ext>
                  </a:extLst>
                </p14:cNvPr>
                <p14:cNvContentPartPr/>
                <p14:nvPr/>
              </p14:nvContentPartPr>
              <p14:xfrm>
                <a:off x="5220008" y="541703"/>
                <a:ext cx="132480" cy="487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268F044-6FE3-77E4-228E-D1F483754E7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202368" y="524063"/>
                  <a:ext cx="1681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F8AA391-C2DF-A3C7-22DF-C1C7E6A330B4}"/>
                    </a:ext>
                  </a:extLst>
                </p14:cNvPr>
                <p14:cNvContentPartPr/>
                <p14:nvPr/>
              </p14:nvContentPartPr>
              <p14:xfrm>
                <a:off x="5383088" y="660143"/>
                <a:ext cx="218160" cy="243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F8AA391-C2DF-A3C7-22DF-C1C7E6A330B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365088" y="642143"/>
                  <a:ext cx="253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11CC6CF-28F8-8009-DFBA-33971FC145D0}"/>
                    </a:ext>
                  </a:extLst>
                </p14:cNvPr>
                <p14:cNvContentPartPr/>
                <p14:nvPr/>
              </p14:nvContentPartPr>
              <p14:xfrm>
                <a:off x="5709968" y="405263"/>
                <a:ext cx="167760" cy="307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11CC6CF-28F8-8009-DFBA-33971FC145D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91968" y="387263"/>
                  <a:ext cx="203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6870697-776A-1E3D-8BEF-4B0A1EF3B04C}"/>
                    </a:ext>
                  </a:extLst>
                </p14:cNvPr>
                <p14:cNvContentPartPr/>
                <p14:nvPr/>
              </p14:nvContentPartPr>
              <p14:xfrm>
                <a:off x="5901128" y="513623"/>
                <a:ext cx="38880" cy="17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6870697-776A-1E3D-8BEF-4B0A1EF3B04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83128" y="495983"/>
                  <a:ext cx="74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7E1FB0B-0A79-22B4-6BCE-ED35517B61F7}"/>
                    </a:ext>
                  </a:extLst>
                </p14:cNvPr>
                <p14:cNvContentPartPr/>
                <p14:nvPr/>
              </p14:nvContentPartPr>
              <p14:xfrm>
                <a:off x="6017408" y="336143"/>
                <a:ext cx="124200" cy="232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7E1FB0B-0A79-22B4-6BCE-ED35517B61F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99408" y="318503"/>
                  <a:ext cx="159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4A48924-A8CC-A6B5-A58C-83284B61746C}"/>
                    </a:ext>
                  </a:extLst>
                </p14:cNvPr>
                <p14:cNvContentPartPr/>
                <p14:nvPr/>
              </p14:nvContentPartPr>
              <p14:xfrm>
                <a:off x="6243128" y="468263"/>
                <a:ext cx="6840" cy="32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4A48924-A8CC-A6B5-A58C-83284B6174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25128" y="450623"/>
                  <a:ext cx="42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783E2E6-0AD3-4657-876C-0371ECBD5C49}"/>
                    </a:ext>
                  </a:extLst>
                </p14:cNvPr>
                <p14:cNvContentPartPr/>
                <p14:nvPr/>
              </p14:nvContentPartPr>
              <p14:xfrm>
                <a:off x="6199568" y="331103"/>
                <a:ext cx="24120" cy="10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783E2E6-0AD3-4657-876C-0371ECBD5C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81928" y="313103"/>
                  <a:ext cx="59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37B61FD-60FD-FE32-4EEF-F2FDB3E38A99}"/>
                    </a:ext>
                  </a:extLst>
                </p14:cNvPr>
                <p14:cNvContentPartPr/>
                <p14:nvPr/>
              </p14:nvContentPartPr>
              <p14:xfrm>
                <a:off x="6299288" y="147143"/>
                <a:ext cx="263520" cy="351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37B61FD-60FD-FE32-4EEF-F2FDB3E38A9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81288" y="129143"/>
                  <a:ext cx="2991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C8AA123-4CE7-421C-B9B1-19EBE700801C}"/>
                    </a:ext>
                  </a:extLst>
                </p14:cNvPr>
                <p14:cNvContentPartPr/>
                <p14:nvPr/>
              </p14:nvContentPartPr>
              <p14:xfrm>
                <a:off x="6546248" y="94943"/>
                <a:ext cx="97560" cy="305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C8AA123-4CE7-421C-B9B1-19EBE700801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28608" y="77303"/>
                  <a:ext cx="133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033187-6FE4-BD7C-A525-6B89F2496F3A}"/>
                    </a:ext>
                  </a:extLst>
                </p14:cNvPr>
                <p14:cNvContentPartPr/>
                <p14:nvPr/>
              </p14:nvContentPartPr>
              <p14:xfrm>
                <a:off x="5294528" y="1244063"/>
                <a:ext cx="233280" cy="270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033187-6FE4-BD7C-A525-6B89F2496F3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76528" y="1226063"/>
                  <a:ext cx="268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C314C91-6F7B-A2B6-5E0C-0343FB90913B}"/>
                    </a:ext>
                  </a:extLst>
                </p14:cNvPr>
                <p14:cNvContentPartPr/>
                <p14:nvPr/>
              </p14:nvContentPartPr>
              <p14:xfrm>
                <a:off x="5493248" y="1234343"/>
                <a:ext cx="88920" cy="19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C314C91-6F7B-A2B6-5E0C-0343FB90913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475248" y="1216343"/>
                  <a:ext cx="124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99B10E5-579E-2BE4-8BC8-7085DA5A2DCE}"/>
                    </a:ext>
                  </a:extLst>
                </p14:cNvPr>
                <p14:cNvContentPartPr/>
                <p14:nvPr/>
              </p14:nvContentPartPr>
              <p14:xfrm>
                <a:off x="5675768" y="1245503"/>
                <a:ext cx="190440" cy="153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99B10E5-579E-2BE4-8BC8-7085DA5A2DC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58128" y="1227863"/>
                  <a:ext cx="226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32EFA2-99E7-68C7-0AD7-B5E57CA68172}"/>
                    </a:ext>
                  </a:extLst>
                </p14:cNvPr>
                <p14:cNvContentPartPr/>
                <p14:nvPr/>
              </p14:nvContentPartPr>
              <p14:xfrm>
                <a:off x="5928488" y="1238663"/>
                <a:ext cx="6480" cy="29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32EFA2-99E7-68C7-0AD7-B5E57CA681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910848" y="1220663"/>
                  <a:ext cx="42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472AB6-C26F-A7FA-D96C-BFC44A984354}"/>
                    </a:ext>
                  </a:extLst>
                </p14:cNvPr>
                <p14:cNvContentPartPr/>
                <p14:nvPr/>
              </p14:nvContentPartPr>
              <p14:xfrm>
                <a:off x="5883128" y="959663"/>
                <a:ext cx="186840" cy="243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472AB6-C26F-A7FA-D96C-BFC44A98435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865488" y="941663"/>
                  <a:ext cx="222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B7156A9-258B-475E-D2F2-F830F2A34CB3}"/>
                    </a:ext>
                  </a:extLst>
                </p14:cNvPr>
                <p14:cNvContentPartPr/>
                <p14:nvPr/>
              </p14:nvContentPartPr>
              <p14:xfrm>
                <a:off x="5949008" y="1121303"/>
                <a:ext cx="99720" cy="46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B7156A9-258B-475E-D2F2-F830F2A34CB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31368" y="1103663"/>
                  <a:ext cx="135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4C71061-0C51-98AD-399D-C5056BB1B50A}"/>
                    </a:ext>
                  </a:extLst>
                </p14:cNvPr>
                <p14:cNvContentPartPr/>
                <p14:nvPr/>
              </p14:nvContentPartPr>
              <p14:xfrm>
                <a:off x="6123968" y="1001423"/>
                <a:ext cx="61560" cy="162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4C71061-0C51-98AD-399D-C5056BB1B50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05968" y="983783"/>
                  <a:ext cx="97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09A3E48-5122-3AD3-25AE-F22B5A71BBBC}"/>
                    </a:ext>
                  </a:extLst>
                </p14:cNvPr>
                <p14:cNvContentPartPr/>
                <p14:nvPr/>
              </p14:nvContentPartPr>
              <p14:xfrm>
                <a:off x="6371288" y="924743"/>
                <a:ext cx="131760" cy="96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09A3E48-5122-3AD3-25AE-F22B5A71BBB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53288" y="907103"/>
                  <a:ext cx="167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258B125-A2CE-B887-9106-3EF1CA7CF694}"/>
                    </a:ext>
                  </a:extLst>
                </p14:cNvPr>
                <p14:cNvContentPartPr/>
                <p14:nvPr/>
              </p14:nvContentPartPr>
              <p14:xfrm>
                <a:off x="6526808" y="839063"/>
                <a:ext cx="74520" cy="124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258B125-A2CE-B887-9106-3EF1CA7CF69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08808" y="821423"/>
                  <a:ext cx="110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65ED17C-4BD6-F5B8-2BA7-A6045CC30298}"/>
                    </a:ext>
                  </a:extLst>
                </p14:cNvPr>
                <p14:cNvContentPartPr/>
                <p14:nvPr/>
              </p14:nvContentPartPr>
              <p14:xfrm>
                <a:off x="6582968" y="602903"/>
                <a:ext cx="104760" cy="284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65ED17C-4BD6-F5B8-2BA7-A6045CC3029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65328" y="585263"/>
                  <a:ext cx="140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D94E023-8AC5-79ED-4E66-F58F00E9A022}"/>
                    </a:ext>
                  </a:extLst>
                </p14:cNvPr>
                <p14:cNvContentPartPr/>
                <p14:nvPr/>
              </p14:nvContentPartPr>
              <p14:xfrm>
                <a:off x="6546608" y="722063"/>
                <a:ext cx="119160" cy="34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D94E023-8AC5-79ED-4E66-F58F00E9A02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28608" y="704423"/>
                  <a:ext cx="154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0B84AB-D519-A925-7D44-76646C5C4607}"/>
                    </a:ext>
                  </a:extLst>
                </p14:cNvPr>
                <p14:cNvContentPartPr/>
                <p14:nvPr/>
              </p14:nvContentPartPr>
              <p14:xfrm>
                <a:off x="5359688" y="1764983"/>
                <a:ext cx="143640" cy="289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0B84AB-D519-A925-7D44-76646C5C46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41688" y="1747343"/>
                  <a:ext cx="179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DAAEA85-BD74-8B2E-1D9B-76343C73C023}"/>
                    </a:ext>
                  </a:extLst>
                </p14:cNvPr>
                <p14:cNvContentPartPr/>
                <p14:nvPr/>
              </p14:nvContentPartPr>
              <p14:xfrm>
                <a:off x="5332688" y="1832303"/>
                <a:ext cx="186840" cy="92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DAAEA85-BD74-8B2E-1D9B-76343C73C02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315048" y="1814303"/>
                  <a:ext cx="222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D2216D7-DE63-1F51-41CF-BC9BB67D9A23}"/>
                    </a:ext>
                  </a:extLst>
                </p14:cNvPr>
                <p14:cNvContentPartPr/>
                <p14:nvPr/>
              </p14:nvContentPartPr>
              <p14:xfrm>
                <a:off x="5493608" y="1686863"/>
                <a:ext cx="252360" cy="326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D2216D7-DE63-1F51-41CF-BC9BB67D9A2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75608" y="1669223"/>
                  <a:ext cx="2880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75132FC-1700-38E2-C59D-ADD05FF99D9A}"/>
                    </a:ext>
                  </a:extLst>
                </p14:cNvPr>
                <p14:cNvContentPartPr/>
                <p14:nvPr/>
              </p14:nvContentPartPr>
              <p14:xfrm>
                <a:off x="5801408" y="1833743"/>
                <a:ext cx="141480" cy="10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75132FC-1700-38E2-C59D-ADD05FF99D9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83768" y="1815743"/>
                  <a:ext cx="177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6EA0A8C-182A-621A-B7C8-94749C3B8A1F}"/>
                    </a:ext>
                  </a:extLst>
                </p14:cNvPr>
                <p14:cNvContentPartPr/>
                <p14:nvPr/>
              </p14:nvContentPartPr>
              <p14:xfrm>
                <a:off x="6009488" y="1641863"/>
                <a:ext cx="124920" cy="199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6EA0A8C-182A-621A-B7C8-94749C3B8A1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991488" y="1624223"/>
                  <a:ext cx="160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926CB76-AAAB-E8D7-1EC8-ADD670EA1DBD}"/>
                    </a:ext>
                  </a:extLst>
                </p14:cNvPr>
                <p14:cNvContentPartPr/>
                <p14:nvPr/>
              </p14:nvContentPartPr>
              <p14:xfrm>
                <a:off x="6181928" y="1553303"/>
                <a:ext cx="316800" cy="19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926CB76-AAAB-E8D7-1EC8-ADD670EA1DB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163928" y="1535663"/>
                  <a:ext cx="352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2B10C62-261D-0FBF-8C27-2C5853303DE1}"/>
                    </a:ext>
                  </a:extLst>
                </p14:cNvPr>
                <p14:cNvContentPartPr/>
                <p14:nvPr/>
              </p14:nvContentPartPr>
              <p14:xfrm>
                <a:off x="6523928" y="1435223"/>
                <a:ext cx="122400" cy="15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2B10C62-261D-0FBF-8C27-2C5853303DE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506288" y="1417223"/>
                  <a:ext cx="1580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A002651-57C1-073C-EA68-103D95B16635}"/>
              </a:ext>
            </a:extLst>
          </p:cNvPr>
          <p:cNvGrpSpPr/>
          <p:nvPr/>
        </p:nvGrpSpPr>
        <p:grpSpPr>
          <a:xfrm>
            <a:off x="3374648" y="2927063"/>
            <a:ext cx="3209040" cy="2672640"/>
            <a:chOff x="3374648" y="2927063"/>
            <a:chExt cx="3209040" cy="26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B5AEF85-4C5B-88EE-07B1-479B9FB17A54}"/>
                    </a:ext>
                  </a:extLst>
                </p14:cNvPr>
                <p14:cNvContentPartPr/>
                <p14:nvPr/>
              </p14:nvContentPartPr>
              <p14:xfrm>
                <a:off x="4824008" y="3040463"/>
                <a:ext cx="28080" cy="2559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B5AEF85-4C5B-88EE-07B1-479B9FB17A5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15008" y="3031823"/>
                  <a:ext cx="45720" cy="25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F6FE506-0EFA-4557-1868-CC650FA5624B}"/>
                    </a:ext>
                  </a:extLst>
                </p14:cNvPr>
                <p14:cNvContentPartPr/>
                <p14:nvPr/>
              </p14:nvContentPartPr>
              <p14:xfrm>
                <a:off x="4689368" y="2927063"/>
                <a:ext cx="388800" cy="447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F6FE506-0EFA-4557-1868-CC650FA5624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80728" y="2918063"/>
                  <a:ext cx="406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D64343A-DA2F-E2DA-25EA-86EDCCB9DC0C}"/>
                    </a:ext>
                  </a:extLst>
                </p14:cNvPr>
                <p14:cNvContentPartPr/>
                <p14:nvPr/>
              </p14:nvContentPartPr>
              <p14:xfrm>
                <a:off x="3374648" y="4073663"/>
                <a:ext cx="3064320" cy="192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D64343A-DA2F-E2DA-25EA-86EDCCB9DC0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366008" y="4064663"/>
                  <a:ext cx="3081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AD61501-A779-8FE7-D6DF-9D2F277E8983}"/>
                    </a:ext>
                  </a:extLst>
                </p14:cNvPr>
                <p14:cNvContentPartPr/>
                <p14:nvPr/>
              </p14:nvContentPartPr>
              <p14:xfrm>
                <a:off x="6154928" y="3962063"/>
                <a:ext cx="428760" cy="306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AD61501-A779-8FE7-D6DF-9D2F277E89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45928" y="3953063"/>
                  <a:ext cx="4464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5D22E49-57C8-DA36-841F-4C6498C8AE4E}"/>
                    </a:ext>
                  </a:extLst>
                </p14:cNvPr>
                <p14:cNvContentPartPr/>
                <p14:nvPr/>
              </p14:nvContentPartPr>
              <p14:xfrm>
                <a:off x="5298488" y="3908783"/>
                <a:ext cx="106920" cy="380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5D22E49-57C8-DA36-841F-4C6498C8AE4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89488" y="3900143"/>
                  <a:ext cx="12456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40CE27E4-0FB3-5459-142C-20BE6AE2BFB6}"/>
                  </a:ext>
                </a:extLst>
              </p14:cNvPr>
              <p14:cNvContentPartPr/>
              <p14:nvPr/>
            </p14:nvContentPartPr>
            <p14:xfrm>
              <a:off x="5496488" y="4261583"/>
              <a:ext cx="42120" cy="2685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40CE27E4-0FB3-5459-142C-20BE6AE2BFB6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478488" y="4243943"/>
                <a:ext cx="777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107AF1F-48C1-392E-2665-613FD5A8F2E7}"/>
                  </a:ext>
                </a:extLst>
              </p14:cNvPr>
              <p14:cNvContentPartPr/>
              <p14:nvPr/>
            </p14:nvContentPartPr>
            <p14:xfrm>
              <a:off x="5373368" y="2633663"/>
              <a:ext cx="1411560" cy="1256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107AF1F-48C1-392E-2665-613FD5A8F2E7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355728" y="2615663"/>
                <a:ext cx="144720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CAAAF43-8816-49DE-D2BD-07422475DEB8}"/>
                  </a:ext>
                </a:extLst>
              </p14:cNvPr>
              <p14:cNvContentPartPr/>
              <p14:nvPr/>
            </p14:nvContentPartPr>
            <p14:xfrm>
              <a:off x="3560048" y="4419263"/>
              <a:ext cx="1743120" cy="1378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CAAAF43-8816-49DE-D2BD-07422475DEB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542048" y="4401623"/>
                <a:ext cx="1778760" cy="14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43BF888-FDFA-750D-3FD9-1F506CC3CCB9}"/>
                  </a:ext>
                </a:extLst>
              </p14:cNvPr>
              <p14:cNvContentPartPr/>
              <p14:nvPr/>
            </p14:nvContentPartPr>
            <p14:xfrm>
              <a:off x="5212448" y="2684063"/>
              <a:ext cx="28080" cy="318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43BF888-FDFA-750D-3FD9-1F506CC3CCB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194448" y="2666063"/>
                <a:ext cx="63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EEB67B3-5306-93CD-0B7B-E3959114AFB8}"/>
                  </a:ext>
                </a:extLst>
              </p14:cNvPr>
              <p14:cNvContentPartPr/>
              <p14:nvPr/>
            </p14:nvContentPartPr>
            <p14:xfrm>
              <a:off x="5256728" y="3231983"/>
              <a:ext cx="21960" cy="3654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EEB67B3-5306-93CD-0B7B-E3959114AFB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238728" y="3213983"/>
                <a:ext cx="576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9006ED7-FF34-480A-7E34-2DE5B85AC4DC}"/>
                  </a:ext>
                </a:extLst>
              </p14:cNvPr>
              <p14:cNvContentPartPr/>
              <p14:nvPr/>
            </p14:nvContentPartPr>
            <p14:xfrm>
              <a:off x="5281928" y="3846503"/>
              <a:ext cx="25920" cy="3175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9006ED7-FF34-480A-7E34-2DE5B85AC4D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263928" y="3828503"/>
                <a:ext cx="6156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1EE11F9-1D59-CCAA-8AB9-6909D45A8628}"/>
                  </a:ext>
                </a:extLst>
              </p14:cNvPr>
              <p14:cNvContentPartPr/>
              <p14:nvPr/>
            </p14:nvContentPartPr>
            <p14:xfrm>
              <a:off x="5424488" y="4693943"/>
              <a:ext cx="50400" cy="350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1EE11F9-1D59-CCAA-8AB9-6909D45A8628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406488" y="4675943"/>
                <a:ext cx="860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157624C-2AEA-F811-911A-0A2330AF5F8A}"/>
                  </a:ext>
                </a:extLst>
              </p14:cNvPr>
              <p14:cNvContentPartPr/>
              <p14:nvPr/>
            </p14:nvContentPartPr>
            <p14:xfrm>
              <a:off x="5484608" y="5411783"/>
              <a:ext cx="27000" cy="3614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157624C-2AEA-F811-911A-0A2330AF5F8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466968" y="5393783"/>
                <a:ext cx="6264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967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142" y="-69384"/>
            <a:ext cx="5389716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Vertical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/>
              <p:nvPr/>
            </p:nvSpPr>
            <p:spPr>
              <a:xfrm>
                <a:off x="0" y="675493"/>
                <a:ext cx="12192000" cy="384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infinity as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 vertical asymptote is formed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Note that a calculator often draws false asymptote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Vertical asymptotes generated by the rational function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32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38CB00-207E-95D2-7237-56049259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5493"/>
                <a:ext cx="12192000" cy="3843616"/>
              </a:xfrm>
              <a:prstGeom prst="rect">
                <a:avLst/>
              </a:prstGeom>
              <a:blipFill>
                <a:blip r:embed="rId2"/>
                <a:stretch>
                  <a:fillRect l="-1350" t="-2063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5AA565D-95EF-C3B2-BD88-293CCC75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49" y="4178484"/>
            <a:ext cx="3740838" cy="20305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48DC6A18-96F9-5472-6A37-F8C7CD8B6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5254" y="4577822"/>
            <a:ext cx="0" cy="1317625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8492292-6A5E-798C-843E-01A9E3C1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819" y="4636981"/>
            <a:ext cx="51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494822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422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5</cp:revision>
  <cp:lastPrinted>2023-01-02T02:03:13Z</cp:lastPrinted>
  <dcterms:created xsi:type="dcterms:W3CDTF">2022-12-28T03:08:26Z</dcterms:created>
  <dcterms:modified xsi:type="dcterms:W3CDTF">2023-01-13T02:01:36Z</dcterms:modified>
</cp:coreProperties>
</file>